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lvl1pPr>
    <a:lvl2pPr marL="0" marR="0" indent="45720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lvl2pPr>
    <a:lvl3pPr marL="0" marR="0" indent="91440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lvl3pPr>
    <a:lvl4pPr marL="0" marR="0" indent="137160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lvl4pPr>
    <a:lvl5pPr marL="0" marR="0" indent="182880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lvl5pPr>
    <a:lvl6pPr marL="0" marR="0" indent="228600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lvl6pPr>
    <a:lvl7pPr marL="0" marR="0" indent="274320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lvl7pPr>
    <a:lvl8pPr marL="0" marR="0" indent="320040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lvl8pPr>
    <a:lvl9pPr marL="0" marR="0" indent="365760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Founders Grotesk"/>
          <a:ea typeface="Founders Grotesk"/>
          <a:cs typeface="Founders Grotesk"/>
        </a:font>
        <a:srgbClr val="53585F"/>
      </a:tcTxStyle>
      <a:tcStyle>
        <a:tcBdr>
          <a:left>
            <a:ln w="12700" cap="flat">
              <a:solidFill>
                <a:srgbClr val="53585F"/>
              </a:solidFill>
              <a:prstDash val="solid"/>
              <a:miter lim="400000"/>
            </a:ln>
          </a:left>
          <a:right>
            <a:ln w="12700" cap="flat">
              <a:solidFill>
                <a:srgbClr val="53585F"/>
              </a:solidFill>
              <a:prstDash val="solid"/>
              <a:miter lim="400000"/>
            </a:ln>
          </a:right>
          <a:top>
            <a:ln w="12700" cap="flat">
              <a:solidFill>
                <a:srgbClr val="53585F"/>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53585F"/>
        </a:fontRef>
        <a:srgbClr val="53585F"/>
      </a:tcTxStyle>
      <a:tcStyle>
        <a:tcBdr>
          <a:left>
            <a:ln w="12700" cap="flat">
              <a:solidFill>
                <a:srgbClr val="53585F"/>
              </a:solidFill>
              <a:prstDash val="solid"/>
              <a:miter lim="400000"/>
            </a:ln>
          </a:left>
          <a:right>
            <a:ln w="38100" cap="flat">
              <a:solidFill>
                <a:srgbClr val="53585F"/>
              </a:solidFill>
              <a:prstDash val="solid"/>
              <a:miter lim="400000"/>
            </a:ln>
          </a:right>
          <a:top>
            <a:ln w="12700" cap="flat">
              <a:solidFill>
                <a:srgbClr val="53585F"/>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firstCol>
    <a:lastRow>
      <a:tcTxStyle b="on" i="off">
        <a:fontRef idx="minor">
          <a:srgbClr val="53585F"/>
        </a:fontRef>
        <a:srgbClr val="53585F"/>
      </a:tcTxStyle>
      <a:tcStyle>
        <a:tcBdr>
          <a:left>
            <a:ln w="12700" cap="flat">
              <a:solidFill>
                <a:srgbClr val="53585F"/>
              </a:solidFill>
              <a:prstDash val="solid"/>
              <a:miter lim="400000"/>
            </a:ln>
          </a:left>
          <a:right>
            <a:ln w="12700" cap="flat">
              <a:solidFill>
                <a:srgbClr val="53585F"/>
              </a:solidFill>
              <a:prstDash val="solid"/>
              <a:miter lim="400000"/>
            </a:ln>
          </a:right>
          <a:top>
            <a:ln w="38100" cap="flat">
              <a:solidFill>
                <a:srgbClr val="53585F"/>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lastRow>
    <a:firstRow>
      <a:tcTxStyle b="on" i="off">
        <a:fontRef idx="minor">
          <a:srgbClr val="53585F"/>
        </a:fontRef>
        <a:srgbClr val="53585F"/>
      </a:tcTxStyle>
      <a:tcStyle>
        <a:tcBdr>
          <a:left>
            <a:ln w="12700" cap="flat">
              <a:solidFill>
                <a:srgbClr val="53585F"/>
              </a:solidFill>
              <a:prstDash val="solid"/>
              <a:miter lim="400000"/>
            </a:ln>
          </a:left>
          <a:right>
            <a:ln w="12700" cap="flat">
              <a:solidFill>
                <a:srgbClr val="53585F"/>
              </a:solidFill>
              <a:prstDash val="solid"/>
              <a:miter lim="400000"/>
            </a:ln>
          </a:right>
          <a:top>
            <a:ln w="12700" cap="flat">
              <a:solidFill>
                <a:srgbClr val="53585F"/>
              </a:solidFill>
              <a:prstDash val="solid"/>
              <a:miter lim="400000"/>
            </a:ln>
          </a:top>
          <a:bottom>
            <a:ln w="381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firstRow>
  </a:tblStyle>
  <a:tblStyle styleId="{C7B018BB-80A7-4F77-B60F-C8B233D01FF8}" styleName="">
    <a:tblBg/>
    <a:wholeTbl>
      <a:tcTxStyle b="off" i="off">
        <a:font>
          <a:latin typeface="Founders Grotesk"/>
          <a:ea typeface="Founders Grotesk"/>
          <a:cs typeface="Founders Grotesk"/>
        </a:font>
        <a:srgbClr val="53585F"/>
      </a:tcTxStyle>
      <a:tcStyle>
        <a:tcBdr>
          <a:left>
            <a:ln w="12700" cap="flat">
              <a:solidFill>
                <a:srgbClr val="53585F"/>
              </a:solidFill>
              <a:prstDash val="solid"/>
              <a:miter lim="400000"/>
            </a:ln>
          </a:left>
          <a:right>
            <a:ln w="12700" cap="flat">
              <a:solidFill>
                <a:srgbClr val="53585F"/>
              </a:solidFill>
              <a:prstDash val="solid"/>
              <a:miter lim="400000"/>
            </a:ln>
          </a:right>
          <a:top>
            <a:ln w="12700" cap="flat">
              <a:solidFill>
                <a:srgbClr val="53585F"/>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3A39E5"/>
        </a:fontRef>
        <a:srgbClr val="3A39E5"/>
      </a:tcTxStyle>
      <a:tcStyle>
        <a:tcBdr>
          <a:left>
            <a:ln w="12700" cap="flat">
              <a:solidFill>
                <a:srgbClr val="525760"/>
              </a:solidFill>
              <a:prstDash val="solid"/>
              <a:miter lim="400000"/>
            </a:ln>
          </a:left>
          <a:right>
            <a:ln w="38100" cap="flat">
              <a:solidFill>
                <a:schemeClr val="accent1"/>
              </a:solidFill>
              <a:prstDash val="solid"/>
              <a:miter lim="400000"/>
            </a:ln>
          </a:right>
          <a:top>
            <a:ln w="12700" cap="flat">
              <a:solidFill>
                <a:srgbClr val="53585F"/>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firstCol>
    <a:lastRow>
      <a:tcTxStyle b="off" i="off">
        <a:font>
          <a:latin typeface="Founders Grotesk"/>
          <a:ea typeface="Founders Grotesk"/>
          <a:cs typeface="Founders Grotesk"/>
        </a:font>
        <a:srgbClr val="53585F"/>
      </a:tcTxStyle>
      <a:tcStyle>
        <a:tcBdr>
          <a:left>
            <a:ln w="12700" cap="flat">
              <a:solidFill>
                <a:srgbClr val="53585F"/>
              </a:solidFill>
              <a:prstDash val="solid"/>
              <a:miter lim="400000"/>
            </a:ln>
          </a:left>
          <a:right>
            <a:ln w="12700" cap="flat">
              <a:solidFill>
                <a:srgbClr val="53585F"/>
              </a:solidFill>
              <a:prstDash val="solid"/>
              <a:miter lim="400000"/>
            </a:ln>
          </a:right>
          <a:top>
            <a:ln w="38100" cap="flat">
              <a:solidFill>
                <a:schemeClr val="accent1"/>
              </a:solidFill>
              <a:prstDash val="solid"/>
              <a:miter lim="400000"/>
            </a:ln>
          </a:top>
          <a:bottom>
            <a:ln w="12700" cap="flat">
              <a:solidFill>
                <a:srgbClr val="525760"/>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525760"/>
              </a:solidFill>
              <a:prstDash val="solid"/>
              <a:miter lim="400000"/>
            </a:ln>
          </a:top>
          <a:bottom>
            <a:ln w="12700" cap="flat">
              <a:solidFill>
                <a:srgbClr val="53585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1"/>
          </a:solidFill>
        </a:fill>
      </a:tcStyle>
    </a:firstRow>
  </a:tblStyle>
  <a:tblStyle styleId="{EEE7283C-3CF3-47DC-8721-378D4A62B228}" styleName="">
    <a:tblBg/>
    <a:wholeTbl>
      <a:tcTxStyle b="off" i="off">
        <a:font>
          <a:latin typeface="Founders Grotesk"/>
          <a:ea typeface="Founders Grotesk"/>
          <a:cs typeface="Founders Grotesk"/>
        </a:font>
        <a:srgbClr val="53585F"/>
      </a:tcTxStyle>
      <a:tcStyle>
        <a:tcBdr>
          <a:left>
            <a:ln w="12700" cap="flat">
              <a:solidFill>
                <a:srgbClr val="53585F"/>
              </a:solidFill>
              <a:prstDash val="solid"/>
              <a:miter lim="400000"/>
            </a:ln>
          </a:left>
          <a:right>
            <a:ln w="12700" cap="flat">
              <a:solidFill>
                <a:srgbClr val="53585F"/>
              </a:solidFill>
              <a:prstDash val="solid"/>
              <a:miter lim="400000"/>
            </a:ln>
          </a:right>
          <a:top>
            <a:ln w="12700" cap="flat">
              <a:solidFill>
                <a:srgbClr val="53585F"/>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wholeTbl>
    <a:band2H>
      <a:tcTxStyle b="def" i="def"/>
      <a:tcStyle>
        <a:tcBdr/>
        <a:fill>
          <a:solidFill>
            <a:srgbClr val="EAEAEA"/>
          </a:solidFill>
        </a:fill>
      </a:tcStyle>
    </a:band2H>
    <a:firstCol>
      <a:tcTxStyle b="off" i="off">
        <a:font>
          <a:latin typeface="Founders Grotesk Medium"/>
          <a:ea typeface="Founders Grotesk Medium"/>
          <a:cs typeface="Founders Grotesk Medium"/>
        </a:font>
        <a:srgbClr val="53575F"/>
      </a:tcTxStyle>
      <a:tcStyle>
        <a:tcBdr>
          <a:left>
            <a:ln w="12700" cap="flat">
              <a:solidFill>
                <a:srgbClr val="606060"/>
              </a:solidFill>
              <a:prstDash val="solid"/>
              <a:miter lim="400000"/>
            </a:ln>
          </a:left>
          <a:right>
            <a:ln w="12700" cap="flat">
              <a:solidFill>
                <a:srgbClr val="53585F"/>
              </a:solidFill>
              <a:prstDash val="solid"/>
              <a:miter lim="400000"/>
            </a:ln>
          </a:right>
          <a:top>
            <a:ln w="12700" cap="flat">
              <a:solidFill>
                <a:srgbClr val="53585F"/>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solidFill>
            <a:schemeClr val="accent4"/>
          </a:solidFill>
        </a:fill>
      </a:tcStyle>
    </a:firstCol>
    <a:lastRow>
      <a:tcTxStyle b="off" i="off">
        <a:font>
          <a:latin typeface="Founders Grotesk"/>
          <a:ea typeface="Founders Grotesk"/>
          <a:cs typeface="Founders Grotesk"/>
        </a:font>
        <a:srgbClr val="53585F"/>
      </a:tcTxStyle>
      <a:tcStyle>
        <a:tcBdr>
          <a:left>
            <a:ln w="12700" cap="flat">
              <a:solidFill>
                <a:srgbClr val="53585F"/>
              </a:solidFill>
              <a:prstDash val="solid"/>
              <a:miter lim="400000"/>
            </a:ln>
          </a:left>
          <a:right>
            <a:ln w="12700" cap="flat">
              <a:solidFill>
                <a:srgbClr val="53585F"/>
              </a:solidFill>
              <a:prstDash val="solid"/>
              <a:miter lim="400000"/>
            </a:ln>
          </a:right>
          <a:top>
            <a:ln w="38100" cap="flat">
              <a:solidFill>
                <a:srgbClr val="53585F"/>
              </a:solidFill>
              <a:prstDash val="solid"/>
              <a:miter lim="400000"/>
            </a:ln>
          </a:top>
          <a:bottom>
            <a:ln w="12700" cap="flat">
              <a:solidFill>
                <a:srgbClr val="606060"/>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lastRow>
    <a:firstRow>
      <a:tcTxStyle b="off" i="off">
        <a:font>
          <a:latin typeface="Founders Grotesk Medium"/>
          <a:ea typeface="Founders Grotesk Medium"/>
          <a:cs typeface="Founders Grotes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606060"/>
              </a:solidFill>
              <a:prstDash val="solid"/>
              <a:miter lim="400000"/>
            </a:ln>
          </a:top>
          <a:bottom>
            <a:ln w="12700" cap="flat">
              <a:solidFill>
                <a:srgbClr val="54585E"/>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2">
              <a:hueOff val="45357"/>
              <a:satOff val="2412"/>
              <a:lumOff val="-28753"/>
            </a:schemeClr>
          </a:solidFill>
        </a:fill>
      </a:tcStyle>
    </a:firstRow>
  </a:tblStyle>
  <a:tblStyle styleId="{CF821DB8-F4EB-4A41-A1BA-3FCAFE7338EE}" styleName="">
    <a:tblBg/>
    <a:wholeTbl>
      <a:tcTxStyle b="off" i="off">
        <a:font>
          <a:latin typeface="Founders Grotesk"/>
          <a:ea typeface="Founders Grotesk"/>
          <a:cs typeface="Founders Grotesk"/>
        </a:font>
        <a:srgbClr val="53585F"/>
      </a:tcTxStyle>
      <a:tcStyle>
        <a:tcBdr>
          <a:left>
            <a:ln w="12700" cap="flat">
              <a:solidFill>
                <a:srgbClr val="545A62"/>
              </a:solidFill>
              <a:prstDash val="solid"/>
              <a:miter lim="400000"/>
            </a:ln>
          </a:left>
          <a:right>
            <a:ln w="12700" cap="flat">
              <a:solidFill>
                <a:srgbClr val="545A62"/>
              </a:solidFill>
              <a:prstDash val="solid"/>
              <a:miter lim="400000"/>
            </a:ln>
          </a:right>
          <a:top>
            <a:ln w="12700" cap="flat">
              <a:solidFill>
                <a:srgbClr val="545A62"/>
              </a:solidFill>
              <a:prstDash val="solid"/>
              <a:miter lim="400000"/>
            </a:ln>
          </a:top>
          <a:bottom>
            <a:ln w="12700" cap="flat">
              <a:solidFill>
                <a:srgbClr val="545A62"/>
              </a:solidFill>
              <a:prstDash val="solid"/>
              <a:miter lim="400000"/>
            </a:ln>
          </a:bottom>
          <a:insideH>
            <a:ln w="12700" cap="flat">
              <a:solidFill>
                <a:srgbClr val="545A62"/>
              </a:solidFill>
              <a:prstDash val="solid"/>
              <a:miter lim="400000"/>
            </a:ln>
          </a:insideH>
          <a:insideV>
            <a:ln w="12700" cap="flat">
              <a:solidFill>
                <a:srgbClr val="545A62"/>
              </a:solidFill>
              <a:prstDash val="solid"/>
              <a:miter lim="400000"/>
            </a:ln>
          </a:insideV>
        </a:tcBdr>
        <a:fill>
          <a:noFill/>
        </a:fill>
      </a:tcStyle>
    </a:wholeTbl>
    <a:band2H>
      <a:tcTxStyle b="def" i="def"/>
      <a:tcStyle>
        <a:tcBdr/>
        <a:fill>
          <a:solidFill>
            <a:srgbClr val="E9FAFF"/>
          </a:solidFill>
        </a:fill>
      </a:tcStyle>
    </a:band2H>
    <a:firstCol>
      <a:tcTxStyle b="off" i="off">
        <a:font>
          <a:latin typeface="Founders Grotesk Medium"/>
          <a:ea typeface="Founders Grotesk Medium"/>
          <a:cs typeface="Founders Grotesk Medium"/>
        </a:font>
        <a:srgbClr val="53575F"/>
      </a:tcTxStyle>
      <a:tcStyle>
        <a:tcBdr>
          <a:left>
            <a:ln w="12700" cap="flat">
              <a:solidFill>
                <a:srgbClr val="5D5D5D"/>
              </a:solidFill>
              <a:prstDash val="solid"/>
              <a:miter lim="400000"/>
            </a:ln>
          </a:left>
          <a:right>
            <a:ln w="38100" cap="flat">
              <a:solidFill>
                <a:srgbClr val="545A62"/>
              </a:solidFill>
              <a:prstDash val="solid"/>
              <a:miter lim="400000"/>
            </a:ln>
          </a:right>
          <a:top>
            <a:ln w="12700" cap="flat">
              <a:solidFill>
                <a:srgbClr val="555A61"/>
              </a:solidFill>
              <a:prstDash val="solid"/>
              <a:miter lim="400000"/>
            </a:ln>
          </a:top>
          <a:bottom>
            <a:ln w="12700" cap="flat">
              <a:solidFill>
                <a:srgbClr val="555A61"/>
              </a:solidFill>
              <a:prstDash val="solid"/>
              <a:miter lim="400000"/>
            </a:ln>
          </a:bottom>
          <a:insideH>
            <a:ln w="12700" cap="flat">
              <a:solidFill>
                <a:srgbClr val="555A61"/>
              </a:solidFill>
              <a:prstDash val="solid"/>
              <a:miter lim="400000"/>
            </a:ln>
          </a:insideH>
          <a:insideV>
            <a:ln w="12700" cap="flat">
              <a:solidFill>
                <a:srgbClr val="5D5D5D"/>
              </a:solidFill>
              <a:prstDash val="solid"/>
              <a:miter lim="400000"/>
            </a:ln>
          </a:insideV>
        </a:tcBdr>
        <a:fill>
          <a:solidFill>
            <a:schemeClr val="accent2">
              <a:hueOff val="-527787"/>
              <a:satOff val="-26837"/>
              <a:lumOff val="15324"/>
            </a:schemeClr>
          </a:solidFill>
        </a:fill>
      </a:tcStyle>
    </a:firstCol>
    <a:lastRow>
      <a:tcTxStyle b="off" i="off">
        <a:font>
          <a:latin typeface="Founders Grotesk"/>
          <a:ea typeface="Founders Grotesk"/>
          <a:cs typeface="Founders Grotesk"/>
        </a:font>
        <a:srgbClr val="53585F"/>
      </a:tcTxStyle>
      <a:tcStyle>
        <a:tcBdr>
          <a:left>
            <a:ln w="12700" cap="flat">
              <a:solidFill>
                <a:srgbClr val="545A62"/>
              </a:solidFill>
              <a:prstDash val="solid"/>
              <a:miter lim="400000"/>
            </a:ln>
          </a:left>
          <a:right>
            <a:ln w="12700" cap="flat">
              <a:solidFill>
                <a:srgbClr val="545A62"/>
              </a:solidFill>
              <a:prstDash val="solid"/>
              <a:miter lim="400000"/>
            </a:ln>
          </a:right>
          <a:top>
            <a:ln w="38100" cap="flat">
              <a:solidFill>
                <a:srgbClr val="545A62"/>
              </a:solidFill>
              <a:prstDash val="solid"/>
              <a:miter lim="400000"/>
            </a:ln>
          </a:top>
          <a:bottom>
            <a:ln w="12700" cap="flat">
              <a:solidFill>
                <a:srgbClr val="5D5D5D"/>
              </a:solidFill>
              <a:prstDash val="solid"/>
              <a:miter lim="400000"/>
            </a:ln>
          </a:bottom>
          <a:insideH>
            <a:ln w="12700" cap="flat">
              <a:solidFill>
                <a:srgbClr val="545A62"/>
              </a:solidFill>
              <a:prstDash val="solid"/>
              <a:miter lim="400000"/>
            </a:ln>
          </a:insideH>
          <a:insideV>
            <a:ln w="12700" cap="flat">
              <a:solidFill>
                <a:srgbClr val="545A62"/>
              </a:solidFill>
              <a:prstDash val="solid"/>
              <a:miter lim="400000"/>
            </a:ln>
          </a:insideV>
        </a:tcBdr>
        <a:fill>
          <a:noFill/>
        </a:fill>
      </a:tcStyle>
    </a:lastRow>
    <a:firstRow>
      <a:tcTxStyle b="off" i="off">
        <a:font>
          <a:latin typeface="Founders Grotesk Medium"/>
          <a:ea typeface="Founders Grotesk Medium"/>
          <a:cs typeface="Founders Grotesk Medium"/>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38100" cap="flat">
              <a:solidFill>
                <a:srgbClr val="545A62"/>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chemeClr val="accent1">
              <a:hueOff val="-1238625"/>
              <a:satOff val="-6134"/>
              <a:lumOff val="8689"/>
            </a:schemeClr>
          </a:solidFill>
        </a:fill>
      </a:tcStyle>
    </a:firstRow>
  </a:tblStyle>
  <a:tblStyle styleId="{33BA23B1-9221-436E-865A-0063620EA4FD}" styleName="">
    <a:tblBg/>
    <a:wholeTbl>
      <a:tcTxStyle b="off" i="off">
        <a:font>
          <a:latin typeface="Founders Grotesk"/>
          <a:ea typeface="Founders Grotesk"/>
          <a:cs typeface="Founders Grotesk"/>
        </a:font>
        <a:srgbClr val="53585F"/>
      </a:tcTxStyle>
      <a:tcStyle>
        <a:tcBdr>
          <a:left>
            <a:ln w="12700" cap="flat">
              <a:solidFill>
                <a:srgbClr val="53585F"/>
              </a:solidFill>
              <a:prstDash val="solid"/>
              <a:miter lim="400000"/>
            </a:ln>
          </a:left>
          <a:right>
            <a:ln w="12700" cap="flat">
              <a:solidFill>
                <a:srgbClr val="53585F"/>
              </a:solidFill>
              <a:prstDash val="solid"/>
              <a:miter lim="400000"/>
            </a:ln>
          </a:right>
          <a:top>
            <a:ln w="12700" cap="flat">
              <a:solidFill>
                <a:srgbClr val="53585F"/>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wholeTbl>
    <a:band2H>
      <a:tcTxStyle b="def" i="def"/>
      <a:tcStyle>
        <a:tcBdr/>
        <a:fill>
          <a:solidFill>
            <a:srgbClr val="F6F4E4"/>
          </a:solidFill>
        </a:fill>
      </a:tcStyle>
    </a:band2H>
    <a:firstCol>
      <a:tcTxStyle b="off" i="off">
        <a:font>
          <a:latin typeface="Founders Grotesk Medium"/>
          <a:ea typeface="Founders Grotesk Medium"/>
          <a:cs typeface="Founders Grotesk Medium"/>
        </a:font>
        <a:srgbClr val="53575F"/>
      </a:tcTxStyle>
      <a:tcStyle>
        <a:tcBdr>
          <a:left>
            <a:ln w="12700" cap="flat">
              <a:solidFill>
                <a:srgbClr val="53585F"/>
              </a:solidFill>
              <a:prstDash val="solid"/>
              <a:miter lim="400000"/>
            </a:ln>
          </a:left>
          <a:right>
            <a:ln w="38100" cap="flat">
              <a:solidFill>
                <a:srgbClr val="53585F"/>
              </a:solidFill>
              <a:prstDash val="solid"/>
              <a:miter lim="400000"/>
            </a:ln>
          </a:right>
          <a:top>
            <a:ln w="12700" cap="flat">
              <a:solidFill>
                <a:srgbClr val="53585F"/>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solidFill>
            <a:schemeClr val="accent5">
              <a:hueOff val="503731"/>
              <a:lumOff val="7092"/>
            </a:schemeClr>
          </a:solidFill>
        </a:fill>
      </a:tcStyle>
    </a:firstCol>
    <a:lastRow>
      <a:tcTxStyle b="off" i="off">
        <a:font>
          <a:latin typeface="Founders Grotesk"/>
          <a:ea typeface="Founders Grotesk"/>
          <a:cs typeface="Founders Grotesk"/>
        </a:font>
        <a:srgbClr val="53585F"/>
      </a:tcTxStyle>
      <a:tcStyle>
        <a:tcBdr>
          <a:left>
            <a:ln w="12700" cap="flat">
              <a:solidFill>
                <a:srgbClr val="53585F"/>
              </a:solidFill>
              <a:prstDash val="solid"/>
              <a:miter lim="400000"/>
            </a:ln>
          </a:left>
          <a:right>
            <a:ln w="12700" cap="flat">
              <a:solidFill>
                <a:srgbClr val="53585F"/>
              </a:solidFill>
              <a:prstDash val="solid"/>
              <a:miter lim="400000"/>
            </a:ln>
          </a:right>
          <a:top>
            <a:ln w="38100" cap="flat">
              <a:solidFill>
                <a:srgbClr val="54585E"/>
              </a:solidFill>
              <a:prstDash val="solid"/>
              <a:miter lim="400000"/>
            </a:ln>
          </a:top>
          <a:bottom>
            <a:ln w="12700" cap="flat">
              <a:solidFill>
                <a:srgbClr val="53585F"/>
              </a:solidFill>
              <a:prstDash val="solid"/>
              <a:miter lim="400000"/>
            </a:ln>
          </a:bottom>
          <a:insideH>
            <a:ln w="12700" cap="flat">
              <a:solidFill>
                <a:srgbClr val="53585F"/>
              </a:solidFill>
              <a:prstDash val="solid"/>
              <a:miter lim="400000"/>
            </a:ln>
          </a:insideH>
          <a:insideV>
            <a:ln w="12700" cap="flat">
              <a:solidFill>
                <a:srgbClr val="53585F"/>
              </a:solidFill>
              <a:prstDash val="solid"/>
              <a:miter lim="400000"/>
            </a:ln>
          </a:insideV>
        </a:tcBdr>
        <a:fill>
          <a:noFill/>
        </a:fill>
      </a:tcStyle>
    </a:lastRow>
    <a:firstRow>
      <a:tcTxStyle b="off" i="off">
        <a:font>
          <a:latin typeface="Founders Grotesk Medium"/>
          <a:ea typeface="Founders Grotesk Medium"/>
          <a:cs typeface="Founders Grotesk Medium"/>
        </a:font>
        <a:srgbClr val="53575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53585F"/>
              </a:solidFill>
              <a:prstDash val="solid"/>
              <a:miter lim="400000"/>
            </a:ln>
          </a:top>
          <a:bottom>
            <a:ln w="38100" cap="flat">
              <a:solidFill>
                <a:srgbClr val="53585F"/>
              </a:solidFill>
              <a:prstDash val="solid"/>
              <a:miter lim="400000"/>
            </a:ln>
          </a:bottom>
          <a:insideH>
            <a:ln w="12700" cap="flat">
              <a:solidFill>
                <a:srgbClr val="54585E"/>
              </a:solidFill>
              <a:prstDash val="solid"/>
              <a:miter lim="400000"/>
            </a:ln>
          </a:insideH>
          <a:insideV>
            <a:ln w="12700" cap="flat">
              <a:solidFill>
                <a:srgbClr val="606060"/>
              </a:solidFill>
              <a:prstDash val="solid"/>
              <a:miter lim="400000"/>
            </a:ln>
          </a:insideV>
        </a:tcBdr>
        <a:fill>
          <a:solidFill>
            <a:schemeClr val="accent5"/>
          </a:solidFill>
        </a:fill>
      </a:tcStyle>
    </a:firstRow>
  </a:tblStyle>
  <a:tblStyle styleId="{2708684C-4D16-4618-839F-0558EEFCDFE6}" styleName="">
    <a:tblBg/>
    <a:wholeTbl>
      <a:tcTxStyle b="off" i="off">
        <a:font>
          <a:latin typeface="Founders Grotesk"/>
          <a:ea typeface="Founders Grotesk"/>
          <a:cs typeface="Founders Grotesk"/>
        </a:font>
        <a:srgbClr val="53585F"/>
      </a:tcTxStyle>
      <a:tcStyle>
        <a:tcBdr>
          <a:left>
            <a:ln w="12700" cap="flat">
              <a:solidFill>
                <a:srgbClr val="A8A8A8"/>
              </a:solidFill>
              <a:prstDash val="solid"/>
              <a:miter lim="400000"/>
            </a:ln>
          </a:left>
          <a:right>
            <a:ln w="12700" cap="flat">
              <a:solidFill>
                <a:srgbClr val="A8A8A8"/>
              </a:solidFill>
              <a:prstDash val="solid"/>
              <a:miter lim="400000"/>
            </a:ln>
          </a:right>
          <a:top>
            <a:ln w="12700" cap="flat">
              <a:solidFill>
                <a:srgbClr val="A8A8A8"/>
              </a:solidFill>
              <a:prstDash val="solid"/>
              <a:miter lim="400000"/>
            </a:ln>
          </a:top>
          <a:bottom>
            <a:ln w="12700" cap="flat">
              <a:solidFill>
                <a:srgbClr val="A8A8A8"/>
              </a:solidFill>
              <a:prstDash val="solid"/>
              <a:miter lim="400000"/>
            </a:ln>
          </a:bottom>
          <a:insideH>
            <a:ln w="12700" cap="flat">
              <a:solidFill>
                <a:srgbClr val="A8A8A8"/>
              </a:solidFill>
              <a:prstDash val="solid"/>
              <a:miter lim="400000"/>
            </a:ln>
          </a:insideH>
          <a:insideV>
            <a:ln w="12700" cap="flat">
              <a:solidFill>
                <a:srgbClr val="A8A8A8"/>
              </a:solidFill>
              <a:prstDash val="solid"/>
              <a:miter lim="400000"/>
            </a:ln>
          </a:insideV>
        </a:tcBdr>
        <a:fill>
          <a:noFill/>
        </a:fill>
      </a:tcStyle>
    </a:wholeTbl>
    <a:band2H>
      <a:tcTxStyle b="def" i="def"/>
      <a:tcStyle>
        <a:tcBdr/>
        <a:fill>
          <a:solidFill>
            <a:srgbClr val="DCDEE0"/>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56667"/>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56667"/>
              </a:solidFill>
              <a:prstDash val="solid"/>
              <a:miter lim="400000"/>
            </a:ln>
          </a:top>
          <a:bottom>
            <a:ln w="12700" cap="flat">
              <a:solidFill>
                <a:srgbClr val="A6AA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EBEBE"/>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6AAA9"/>
              </a:solidFill>
              <a:prstDash val="solid"/>
              <a:miter lim="400000"/>
            </a:ln>
          </a:top>
          <a:bottom>
            <a:ln w="38100" cap="flat">
              <a:solidFill>
                <a:srgbClr val="656667"/>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A8A8A9"/>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9" name="Shape 169"/>
          <p:cNvSpPr/>
          <p:nvPr>
            <p:ph type="sldImg"/>
          </p:nvPr>
        </p:nvSpPr>
        <p:spPr>
          <a:xfrm>
            <a:off x="1143000" y="685800"/>
            <a:ext cx="4572000" cy="3429000"/>
          </a:xfrm>
          <a:prstGeom prst="rect">
            <a:avLst/>
          </a:prstGeom>
        </p:spPr>
        <p:txBody>
          <a:bodyPr/>
          <a:lstStyle/>
          <a:p>
            <a:pPr/>
          </a:p>
        </p:txBody>
      </p:sp>
      <p:sp>
        <p:nvSpPr>
          <p:cNvPr id="170" name="Shape 17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p:spTree>
      <p:nvGrpSpPr>
        <p:cNvPr id="1" name=""/>
        <p:cNvGrpSpPr/>
        <p:nvPr/>
      </p:nvGrpSpPr>
      <p:grpSpPr>
        <a:xfrm>
          <a:off x="0" y="0"/>
          <a:ext cx="0" cy="0"/>
          <a:chOff x="0" y="0"/>
          <a:chExt cx="0" cy="0"/>
        </a:xfrm>
      </p:grpSpPr>
      <p:sp>
        <p:nvSpPr>
          <p:cNvPr id="12" name="Line"/>
          <p:cNvSpPr/>
          <p:nvPr/>
        </p:nvSpPr>
        <p:spPr>
          <a:xfrm>
            <a:off x="635000" y="12192000"/>
            <a:ext cx="23114000" cy="0"/>
          </a:xfrm>
          <a:prstGeom prst="line">
            <a:avLst/>
          </a:prstGeom>
          <a:ln w="381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3" name="Author and Date"/>
          <p:cNvSpPr txBox="1"/>
          <p:nvPr>
            <p:ph type="body" sz="quarter" idx="21" hasCustomPrompt="1"/>
          </p:nvPr>
        </p:nvSpPr>
        <p:spPr>
          <a:xfrm>
            <a:off x="571500" y="12269258"/>
            <a:ext cx="23235147" cy="555245"/>
          </a:xfrm>
          <a:prstGeom prst="rect">
            <a:avLst/>
          </a:prstGeom>
        </p:spPr>
        <p:txBody>
          <a:bodyPr/>
          <a:lstStyle>
            <a:lvl1pPr defTabSz="825500">
              <a:lnSpc>
                <a:spcPct val="100000"/>
              </a:lnSpc>
              <a:tabLst/>
              <a:defRPr b="1" cap="all" spc="168" sz="2800">
                <a:solidFill>
                  <a:schemeClr val="accent4"/>
                </a:solidFill>
                <a:latin typeface="Founders Grotesk Condensed"/>
                <a:ea typeface="Founders Grotesk Condensed"/>
                <a:cs typeface="Founders Grotesk Condensed"/>
                <a:sym typeface="Founders Grotesk Condensed"/>
              </a:defRPr>
            </a:lvl1pPr>
          </a:lstStyle>
          <a:p>
            <a:pPr/>
            <a:r>
              <a:t>Author and Date </a:t>
            </a:r>
          </a:p>
        </p:txBody>
      </p:sp>
      <p:sp>
        <p:nvSpPr>
          <p:cNvPr id="14" name="Line"/>
          <p:cNvSpPr/>
          <p:nvPr/>
        </p:nvSpPr>
        <p:spPr>
          <a:xfrm>
            <a:off x="634956" y="9475085"/>
            <a:ext cx="23114088"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5" name="Presentation Title"/>
          <p:cNvSpPr txBox="1"/>
          <p:nvPr>
            <p:ph type="title" hasCustomPrompt="1"/>
          </p:nvPr>
        </p:nvSpPr>
        <p:spPr>
          <a:xfrm>
            <a:off x="571500" y="9525885"/>
            <a:ext cx="23235147" cy="2647065"/>
          </a:xfrm>
          <a:prstGeom prst="rect">
            <a:avLst/>
          </a:prstGeom>
        </p:spPr>
        <p:txBody>
          <a:bodyPr/>
          <a:lstStyle>
            <a:lvl1pPr>
              <a:lnSpc>
                <a:spcPct val="70000"/>
              </a:lnSpc>
              <a:defRPr spc="-300" sz="15000">
                <a:solidFill>
                  <a:srgbClr val="FFFFFF"/>
                </a:solidFill>
                <a:latin typeface="+mn-lt"/>
                <a:ea typeface="+mn-ea"/>
                <a:cs typeface="+mn-cs"/>
                <a:sym typeface="Founders Grotesk Semibold"/>
              </a:defRPr>
            </a:lvl1pPr>
          </a:lstStyle>
          <a:p>
            <a:pPr/>
            <a:r>
              <a:t>Presentation Title</a:t>
            </a:r>
          </a:p>
        </p:txBody>
      </p:sp>
      <p:sp>
        <p:nvSpPr>
          <p:cNvPr id="16" name="Body Level One…"/>
          <p:cNvSpPr txBox="1"/>
          <p:nvPr>
            <p:ph type="body" sz="quarter" idx="1" hasCustomPrompt="1"/>
          </p:nvPr>
        </p:nvSpPr>
        <p:spPr>
          <a:xfrm>
            <a:off x="571500" y="847716"/>
            <a:ext cx="23235147" cy="2324101"/>
          </a:xfrm>
          <a:prstGeom prst="rect">
            <a:avLst/>
          </a:prstGeom>
        </p:spPr>
        <p:txBody>
          <a:bodyPr/>
          <a:lstStyle>
            <a:lvl1pPr defTabSz="825500">
              <a:lnSpc>
                <a:spcPct val="80000"/>
              </a:lnSpc>
              <a:tabLst/>
              <a:defRPr spc="-79">
                <a:solidFill>
                  <a:schemeClr val="accent4"/>
                </a:solidFill>
                <a:latin typeface="Founders Grotesk"/>
                <a:ea typeface="Founders Grotesk"/>
                <a:cs typeface="Founders Grotesk"/>
                <a:sym typeface="Founders Grotesk"/>
              </a:defRPr>
            </a:lvl1pPr>
            <a:lvl2pPr defTabSz="825500">
              <a:lnSpc>
                <a:spcPct val="80000"/>
              </a:lnSpc>
              <a:tabLst/>
              <a:defRPr spc="-79">
                <a:solidFill>
                  <a:schemeClr val="accent4"/>
                </a:solidFill>
                <a:latin typeface="Founders Grotesk"/>
                <a:ea typeface="Founders Grotesk"/>
                <a:cs typeface="Founders Grotesk"/>
                <a:sym typeface="Founders Grotesk"/>
              </a:defRPr>
            </a:lvl2pPr>
            <a:lvl3pPr defTabSz="825500">
              <a:lnSpc>
                <a:spcPct val="80000"/>
              </a:lnSpc>
              <a:tabLst/>
              <a:defRPr spc="-79">
                <a:solidFill>
                  <a:schemeClr val="accent4"/>
                </a:solidFill>
                <a:latin typeface="Founders Grotesk"/>
                <a:ea typeface="Founders Grotesk"/>
                <a:cs typeface="Founders Grotesk"/>
                <a:sym typeface="Founders Grotesk"/>
              </a:defRPr>
            </a:lvl3pPr>
            <a:lvl4pPr defTabSz="825500">
              <a:lnSpc>
                <a:spcPct val="80000"/>
              </a:lnSpc>
              <a:tabLst/>
              <a:defRPr spc="-79">
                <a:solidFill>
                  <a:schemeClr val="accent4"/>
                </a:solidFill>
                <a:latin typeface="Founders Grotesk"/>
                <a:ea typeface="Founders Grotesk"/>
                <a:cs typeface="Founders Grotesk"/>
                <a:sym typeface="Founders Grotesk"/>
              </a:defRPr>
            </a:lvl4pPr>
            <a:lvl5pPr defTabSz="825500">
              <a:lnSpc>
                <a:spcPct val="80000"/>
              </a:lnSpc>
              <a:tabLst/>
              <a:defRPr spc="-79">
                <a:solidFill>
                  <a:schemeClr val="accent4"/>
                </a:solidFill>
                <a:latin typeface="Founders Grotesk"/>
                <a:ea typeface="Founders Grotesk"/>
                <a:cs typeface="Founders Grotesk"/>
                <a:sym typeface="Founders Grotesk"/>
              </a:defRPr>
            </a:lvl5pPr>
          </a:lstStyle>
          <a:p>
            <a:pPr/>
            <a:r>
              <a:t>Presentation Subtitle</a:t>
            </a:r>
          </a:p>
          <a:p>
            <a:pPr lvl="1"/>
            <a:r>
              <a:t/>
            </a:r>
          </a:p>
          <a:p>
            <a:pPr lvl="2"/>
            <a:r>
              <a:t/>
            </a:r>
          </a:p>
          <a:p>
            <a:pPr lvl="3"/>
            <a:r>
              <a:t/>
            </a:r>
          </a:p>
          <a:p>
            <a:pPr lvl="4"/>
            <a:r>
              <a:t/>
            </a:r>
          </a:p>
        </p:txBody>
      </p:sp>
      <p:sp>
        <p:nvSpPr>
          <p:cNvPr id="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bg>
      <p:bgPr>
        <a:solidFill>
          <a:srgbClr val="FFFFFF"/>
        </a:solidFill>
      </p:bgPr>
    </p:bg>
    <p:spTree>
      <p:nvGrpSpPr>
        <p:cNvPr id="1" name=""/>
        <p:cNvGrpSpPr/>
        <p:nvPr/>
      </p:nvGrpSpPr>
      <p:grpSpPr>
        <a:xfrm>
          <a:off x="0" y="0"/>
          <a:ext cx="0" cy="0"/>
          <a:chOff x="0" y="0"/>
          <a:chExt cx="0" cy="0"/>
        </a:xfrm>
      </p:grpSpPr>
      <p:sp>
        <p:nvSpPr>
          <p:cNvPr id="113" name="Line"/>
          <p:cNvSpPr/>
          <p:nvPr/>
        </p:nvSpPr>
        <p:spPr>
          <a:xfrm>
            <a:off x="635000" y="12192000"/>
            <a:ext cx="23114000" cy="0"/>
          </a:xfrm>
          <a:prstGeom prst="line">
            <a:avLst/>
          </a:prstGeom>
          <a:ln w="38100">
            <a:solidFill>
              <a:schemeClr val="accent4"/>
            </a:solidFill>
            <a:miter lim="400000"/>
          </a:ln>
        </p:spPr>
        <p:txBody>
          <a:bodyPr lIns="50800" tIns="50800" rIns="50800" bIns="5080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14" name="Line"/>
          <p:cNvSpPr/>
          <p:nvPr/>
        </p:nvSpPr>
        <p:spPr>
          <a:xfrm>
            <a:off x="639142" y="692907"/>
            <a:ext cx="23114001"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15" name="Body Level One…"/>
          <p:cNvSpPr txBox="1"/>
          <p:nvPr>
            <p:ph type="body" sz="half" idx="1" hasCustomPrompt="1"/>
          </p:nvPr>
        </p:nvSpPr>
        <p:spPr>
          <a:xfrm>
            <a:off x="571500" y="3898900"/>
            <a:ext cx="23236826" cy="5499100"/>
          </a:xfrm>
          <a:prstGeom prst="rect">
            <a:avLst/>
          </a:prstGeom>
        </p:spPr>
        <p:txBody>
          <a:bodyPr anchor="ctr"/>
          <a:lstStyle>
            <a:lvl1pPr defTabSz="825500">
              <a:lnSpc>
                <a:spcPct val="100000"/>
              </a:lnSpc>
              <a:tabLst/>
              <a:defRPr spc="-239" sz="12000">
                <a:solidFill>
                  <a:schemeClr val="accent1"/>
                </a:solidFill>
                <a:latin typeface="Founders Grotesk"/>
                <a:ea typeface="Founders Grotesk"/>
                <a:cs typeface="Founders Grotesk"/>
                <a:sym typeface="Founders Grotesk"/>
              </a:defRPr>
            </a:lvl1pPr>
            <a:lvl2pPr defTabSz="825500">
              <a:lnSpc>
                <a:spcPct val="100000"/>
              </a:lnSpc>
              <a:tabLst/>
              <a:defRPr spc="-239" sz="12000">
                <a:solidFill>
                  <a:schemeClr val="accent1"/>
                </a:solidFill>
                <a:latin typeface="Founders Grotesk"/>
                <a:ea typeface="Founders Grotesk"/>
                <a:cs typeface="Founders Grotesk"/>
                <a:sym typeface="Founders Grotesk"/>
              </a:defRPr>
            </a:lvl2pPr>
            <a:lvl3pPr defTabSz="825500">
              <a:lnSpc>
                <a:spcPct val="100000"/>
              </a:lnSpc>
              <a:tabLst/>
              <a:defRPr spc="-239" sz="12000">
                <a:solidFill>
                  <a:schemeClr val="accent1"/>
                </a:solidFill>
                <a:latin typeface="Founders Grotesk"/>
                <a:ea typeface="Founders Grotesk"/>
                <a:cs typeface="Founders Grotesk"/>
                <a:sym typeface="Founders Grotesk"/>
              </a:defRPr>
            </a:lvl3pPr>
            <a:lvl4pPr defTabSz="825500">
              <a:lnSpc>
                <a:spcPct val="100000"/>
              </a:lnSpc>
              <a:tabLst/>
              <a:defRPr spc="-239" sz="12000">
                <a:solidFill>
                  <a:schemeClr val="accent1"/>
                </a:solidFill>
                <a:latin typeface="Founders Grotesk"/>
                <a:ea typeface="Founders Grotesk"/>
                <a:cs typeface="Founders Grotesk"/>
                <a:sym typeface="Founders Grotesk"/>
              </a:defRPr>
            </a:lvl4pPr>
            <a:lvl5pPr defTabSz="825500">
              <a:lnSpc>
                <a:spcPct val="100000"/>
              </a:lnSpc>
              <a:tabLst/>
              <a:defRPr spc="-239" sz="12000">
                <a:solidFill>
                  <a:schemeClr val="accent1"/>
                </a:solidFill>
                <a:latin typeface="Founders Grotesk"/>
                <a:ea typeface="Founders Grotesk"/>
                <a:cs typeface="Founders Grotesk"/>
                <a:sym typeface="Founders Grotesk"/>
              </a:defRPr>
            </a:lvl5pPr>
          </a:lstStyle>
          <a:p>
            <a:pPr/>
            <a:r>
              <a:t>Statement</a:t>
            </a:r>
          </a:p>
          <a:p>
            <a:pPr lvl="1"/>
            <a:r>
              <a:t/>
            </a:r>
          </a:p>
          <a:p>
            <a:pPr lvl="2"/>
            <a:r>
              <a:t/>
            </a:r>
          </a:p>
          <a:p>
            <a:pPr lvl="3"/>
            <a:r>
              <a:t/>
            </a:r>
          </a:p>
          <a:p>
            <a:pPr lvl="4"/>
            <a:r>
              <a:t/>
            </a:r>
          </a:p>
        </p:txBody>
      </p:sp>
      <p:sp>
        <p:nvSpPr>
          <p:cNvPr id="116"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bg>
      <p:bgPr>
        <a:solidFill>
          <a:srgbClr val="C3D9E0"/>
        </a:solidFill>
      </p:bgPr>
    </p:bg>
    <p:spTree>
      <p:nvGrpSpPr>
        <p:cNvPr id="1" name=""/>
        <p:cNvGrpSpPr/>
        <p:nvPr/>
      </p:nvGrpSpPr>
      <p:grpSpPr>
        <a:xfrm>
          <a:off x="0" y="0"/>
          <a:ext cx="0" cy="0"/>
          <a:chOff x="0" y="0"/>
          <a:chExt cx="0" cy="0"/>
        </a:xfrm>
      </p:grpSpPr>
      <p:sp>
        <p:nvSpPr>
          <p:cNvPr id="123" name="Body Level One…"/>
          <p:cNvSpPr txBox="1"/>
          <p:nvPr>
            <p:ph type="body" idx="1" hasCustomPrompt="1"/>
          </p:nvPr>
        </p:nvSpPr>
        <p:spPr>
          <a:xfrm>
            <a:off x="634999" y="1346200"/>
            <a:ext cx="23241001" cy="8451368"/>
          </a:xfrm>
          <a:prstGeom prst="rect">
            <a:avLst/>
          </a:prstGeom>
        </p:spPr>
        <p:txBody>
          <a:bodyPr anchor="b"/>
          <a:lstStyle>
            <a:lvl1pPr defTabSz="825500">
              <a:lnSpc>
                <a:spcPct val="80000"/>
              </a:lnSpc>
              <a:tabLst/>
              <a:defRPr spc="-419" sz="42000">
                <a:solidFill>
                  <a:schemeClr val="accent1"/>
                </a:solidFill>
                <a:latin typeface="Founders Grotesk Light"/>
                <a:ea typeface="Founders Grotesk Light"/>
                <a:cs typeface="Founders Grotesk Light"/>
                <a:sym typeface="Founders Grotesk Light"/>
              </a:defRPr>
            </a:lvl1pPr>
            <a:lvl2pPr defTabSz="825500">
              <a:lnSpc>
                <a:spcPct val="80000"/>
              </a:lnSpc>
              <a:tabLst/>
              <a:defRPr spc="-419" sz="42000">
                <a:solidFill>
                  <a:schemeClr val="accent1"/>
                </a:solidFill>
                <a:latin typeface="Founders Grotesk Light"/>
                <a:ea typeface="Founders Grotesk Light"/>
                <a:cs typeface="Founders Grotesk Light"/>
                <a:sym typeface="Founders Grotesk Light"/>
              </a:defRPr>
            </a:lvl2pPr>
            <a:lvl3pPr defTabSz="825500">
              <a:lnSpc>
                <a:spcPct val="80000"/>
              </a:lnSpc>
              <a:tabLst/>
              <a:defRPr spc="-419" sz="42000">
                <a:solidFill>
                  <a:schemeClr val="accent1"/>
                </a:solidFill>
                <a:latin typeface="Founders Grotesk Light"/>
                <a:ea typeface="Founders Grotesk Light"/>
                <a:cs typeface="Founders Grotesk Light"/>
                <a:sym typeface="Founders Grotesk Light"/>
              </a:defRPr>
            </a:lvl3pPr>
            <a:lvl4pPr defTabSz="825500">
              <a:lnSpc>
                <a:spcPct val="80000"/>
              </a:lnSpc>
              <a:tabLst/>
              <a:defRPr spc="-419" sz="42000">
                <a:solidFill>
                  <a:schemeClr val="accent1"/>
                </a:solidFill>
                <a:latin typeface="Founders Grotesk Light"/>
                <a:ea typeface="Founders Grotesk Light"/>
                <a:cs typeface="Founders Grotesk Light"/>
                <a:sym typeface="Founders Grotesk Light"/>
              </a:defRPr>
            </a:lvl4pPr>
            <a:lvl5pPr defTabSz="825500">
              <a:lnSpc>
                <a:spcPct val="80000"/>
              </a:lnSpc>
              <a:tabLst/>
              <a:defRPr spc="-419" sz="42000">
                <a:solidFill>
                  <a:schemeClr val="accent1"/>
                </a:solidFill>
                <a:latin typeface="Founders Grotesk Light"/>
                <a:ea typeface="Founders Grotesk Light"/>
                <a:cs typeface="Founders Grotesk Light"/>
                <a:sym typeface="Founders Grotesk Light"/>
              </a:defRPr>
            </a:lvl5pPr>
          </a:lstStyle>
          <a:p>
            <a:pPr/>
            <a:r>
              <a:t>100%</a:t>
            </a:r>
          </a:p>
          <a:p>
            <a:pPr lvl="1"/>
            <a:r>
              <a:t/>
            </a:r>
          </a:p>
          <a:p>
            <a:pPr lvl="2"/>
            <a:r>
              <a:t/>
            </a:r>
          </a:p>
          <a:p>
            <a:pPr lvl="3"/>
            <a:r>
              <a:t/>
            </a:r>
          </a:p>
          <a:p>
            <a:pPr lvl="4"/>
            <a:r>
              <a:t/>
            </a:r>
          </a:p>
        </p:txBody>
      </p:sp>
      <p:sp>
        <p:nvSpPr>
          <p:cNvPr id="124" name="Fact information"/>
          <p:cNvSpPr txBox="1"/>
          <p:nvPr>
            <p:ph type="body" sz="quarter" idx="21" hasCustomPrompt="1"/>
          </p:nvPr>
        </p:nvSpPr>
        <p:spPr>
          <a:xfrm>
            <a:off x="635000" y="9170947"/>
            <a:ext cx="23241000" cy="932816"/>
          </a:xfrm>
          <a:prstGeom prst="rect">
            <a:avLst/>
          </a:prstGeom>
        </p:spPr>
        <p:txBody>
          <a:bodyPr/>
          <a:lstStyle>
            <a:lvl1pPr defTabSz="817244">
              <a:lnSpc>
                <a:spcPct val="80000"/>
              </a:lnSpc>
              <a:tabLst/>
              <a:defRPr spc="-54" sz="5445">
                <a:solidFill>
                  <a:schemeClr val="accent1"/>
                </a:solidFill>
              </a:defRPr>
            </a:lvl1pPr>
          </a:lstStyle>
          <a:p>
            <a:pPr/>
            <a:r>
              <a:t>Fact information</a:t>
            </a:r>
          </a:p>
        </p:txBody>
      </p:sp>
      <p:sp>
        <p:nvSpPr>
          <p:cNvPr id="125" name="Line"/>
          <p:cNvSpPr/>
          <p:nvPr/>
        </p:nvSpPr>
        <p:spPr>
          <a:xfrm>
            <a:off x="635000" y="12192000"/>
            <a:ext cx="23118143" cy="0"/>
          </a:xfrm>
          <a:prstGeom prst="line">
            <a:avLst/>
          </a:prstGeom>
          <a:ln w="38100">
            <a:solidFill>
              <a:schemeClr val="accent1">
                <a:hueOff val="-42304"/>
                <a:satOff val="23749"/>
                <a:lumOff val="-45745"/>
              </a:schemeClr>
            </a:solidFill>
            <a:miter lim="400000"/>
          </a:ln>
        </p:spPr>
        <p:txBody>
          <a:bodyPr lIns="50800" tIns="50800" rIns="50800" bIns="5080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26" name="Line"/>
          <p:cNvSpPr/>
          <p:nvPr/>
        </p:nvSpPr>
        <p:spPr>
          <a:xfrm>
            <a:off x="639142" y="692907"/>
            <a:ext cx="23114001" cy="1"/>
          </a:xfrm>
          <a:prstGeom prst="line">
            <a:avLst/>
          </a:prstGeom>
          <a:ln w="114300">
            <a:solidFill>
              <a:schemeClr val="accent1">
                <a:hueOff val="-42304"/>
                <a:satOff val="23749"/>
                <a:lumOff val="-45745"/>
              </a:schemeClr>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27"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bg>
      <p:bgPr>
        <a:solidFill>
          <a:srgbClr val="C3D9E0"/>
        </a:solidFill>
      </p:bgPr>
    </p:bg>
    <p:spTree>
      <p:nvGrpSpPr>
        <p:cNvPr id="1" name=""/>
        <p:cNvGrpSpPr/>
        <p:nvPr/>
      </p:nvGrpSpPr>
      <p:grpSpPr>
        <a:xfrm>
          <a:off x="0" y="0"/>
          <a:ext cx="0" cy="0"/>
          <a:chOff x="0" y="0"/>
          <a:chExt cx="0" cy="0"/>
        </a:xfrm>
      </p:grpSpPr>
      <p:sp>
        <p:nvSpPr>
          <p:cNvPr id="134" name="Line"/>
          <p:cNvSpPr/>
          <p:nvPr/>
        </p:nvSpPr>
        <p:spPr>
          <a:xfrm>
            <a:off x="635000" y="12192000"/>
            <a:ext cx="23114000" cy="0"/>
          </a:xfrm>
          <a:prstGeom prst="line">
            <a:avLst/>
          </a:prstGeom>
          <a:ln w="38100">
            <a:solidFill>
              <a:schemeClr val="accent1">
                <a:hueOff val="-42304"/>
                <a:satOff val="23749"/>
                <a:lumOff val="-45745"/>
              </a:schemeClr>
            </a:solidFill>
            <a:miter lim="400000"/>
          </a:ln>
        </p:spPr>
        <p:txBody>
          <a:bodyPr lIns="50800" tIns="50800" rIns="50800" bIns="5080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35" name="Line"/>
          <p:cNvSpPr/>
          <p:nvPr/>
        </p:nvSpPr>
        <p:spPr>
          <a:xfrm>
            <a:off x="639142" y="692907"/>
            <a:ext cx="23114001" cy="1"/>
          </a:xfrm>
          <a:prstGeom prst="line">
            <a:avLst/>
          </a:prstGeom>
          <a:ln w="114300">
            <a:solidFill>
              <a:schemeClr val="accent1">
                <a:hueOff val="-42304"/>
                <a:satOff val="23749"/>
                <a:lumOff val="-45745"/>
              </a:schemeClr>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36" name="Attribution"/>
          <p:cNvSpPr txBox="1"/>
          <p:nvPr>
            <p:ph type="body" sz="quarter" idx="21" hasCustomPrompt="1"/>
          </p:nvPr>
        </p:nvSpPr>
        <p:spPr>
          <a:xfrm>
            <a:off x="1148060" y="9247147"/>
            <a:ext cx="22707182" cy="932816"/>
          </a:xfrm>
          <a:prstGeom prst="rect">
            <a:avLst/>
          </a:prstGeom>
        </p:spPr>
        <p:txBody>
          <a:bodyPr anchor="ctr"/>
          <a:lstStyle>
            <a:lvl1pPr defTabSz="817244">
              <a:lnSpc>
                <a:spcPct val="80000"/>
              </a:lnSpc>
              <a:tabLst/>
              <a:defRPr spc="-54" sz="5445">
                <a:solidFill>
                  <a:schemeClr val="accent1"/>
                </a:solidFill>
              </a:defRPr>
            </a:lvl1pPr>
          </a:lstStyle>
          <a:p>
            <a:pPr/>
            <a:r>
              <a:t>Attribution</a:t>
            </a:r>
          </a:p>
        </p:txBody>
      </p:sp>
      <p:sp>
        <p:nvSpPr>
          <p:cNvPr id="137" name="Body Level One…"/>
          <p:cNvSpPr txBox="1"/>
          <p:nvPr>
            <p:ph type="body" sz="half" idx="1" hasCustomPrompt="1"/>
          </p:nvPr>
        </p:nvSpPr>
        <p:spPr>
          <a:xfrm>
            <a:off x="515838" y="1325581"/>
            <a:ext cx="23241001" cy="4970080"/>
          </a:xfrm>
          <a:prstGeom prst="rect">
            <a:avLst/>
          </a:prstGeom>
        </p:spPr>
        <p:txBody>
          <a:bodyPr/>
          <a:lstStyle>
            <a:lvl1pPr marL="419100" indent="-419100" defTabSz="825500">
              <a:lnSpc>
                <a:spcPct val="80000"/>
              </a:lnSpc>
              <a:tabLst/>
              <a:defRPr spc="-119" sz="12000">
                <a:solidFill>
                  <a:schemeClr val="accent1"/>
                </a:solidFill>
                <a:latin typeface="Founders Grotesk"/>
                <a:ea typeface="Founders Grotesk"/>
                <a:cs typeface="Founders Grotesk"/>
                <a:sym typeface="Founders Grotesk"/>
              </a:defRPr>
            </a:lvl1pPr>
            <a:lvl2pPr marL="419100" indent="38100" defTabSz="825500">
              <a:lnSpc>
                <a:spcPct val="80000"/>
              </a:lnSpc>
              <a:tabLst/>
              <a:defRPr spc="-119" sz="12000">
                <a:solidFill>
                  <a:schemeClr val="accent1"/>
                </a:solidFill>
                <a:latin typeface="Founders Grotesk"/>
                <a:ea typeface="Founders Grotesk"/>
                <a:cs typeface="Founders Grotesk"/>
                <a:sym typeface="Founders Grotesk"/>
              </a:defRPr>
            </a:lvl2pPr>
            <a:lvl3pPr marL="419100" indent="495300" defTabSz="825500">
              <a:lnSpc>
                <a:spcPct val="80000"/>
              </a:lnSpc>
              <a:tabLst/>
              <a:defRPr spc="-119" sz="12000">
                <a:solidFill>
                  <a:schemeClr val="accent1"/>
                </a:solidFill>
                <a:latin typeface="Founders Grotesk"/>
                <a:ea typeface="Founders Grotesk"/>
                <a:cs typeface="Founders Grotesk"/>
                <a:sym typeface="Founders Grotesk"/>
              </a:defRPr>
            </a:lvl3pPr>
            <a:lvl4pPr marL="419100" indent="952500" defTabSz="825500">
              <a:lnSpc>
                <a:spcPct val="80000"/>
              </a:lnSpc>
              <a:tabLst/>
              <a:defRPr spc="-119" sz="12000">
                <a:solidFill>
                  <a:schemeClr val="accent1"/>
                </a:solidFill>
                <a:latin typeface="Founders Grotesk"/>
                <a:ea typeface="Founders Grotesk"/>
                <a:cs typeface="Founders Grotesk"/>
                <a:sym typeface="Founders Grotesk"/>
              </a:defRPr>
            </a:lvl4pPr>
            <a:lvl5pPr marL="419100" indent="1409700" defTabSz="825500">
              <a:lnSpc>
                <a:spcPct val="80000"/>
              </a:lnSpc>
              <a:tabLst/>
              <a:defRPr spc="-119" sz="12000">
                <a:solidFill>
                  <a:schemeClr val="accent1"/>
                </a:solidFill>
                <a:latin typeface="Founders Grotesk"/>
                <a:ea typeface="Founders Grotesk"/>
                <a:cs typeface="Founders Grotesk"/>
                <a:sym typeface="Founders Grotesk"/>
              </a:defRPr>
            </a:lvl5pPr>
          </a:lstStyle>
          <a:p>
            <a:pPr/>
            <a:r>
              <a:t>“Notable Quote”</a:t>
            </a:r>
          </a:p>
          <a:p>
            <a:pPr lvl="1"/>
            <a:r>
              <a:t/>
            </a:r>
          </a:p>
          <a:p>
            <a:pPr lvl="2"/>
            <a:r>
              <a:t/>
            </a:r>
          </a:p>
          <a:p>
            <a:pPr lvl="3"/>
            <a:r>
              <a:t/>
            </a:r>
          </a:p>
          <a:p>
            <a:pPr lvl="4"/>
            <a:r>
              <a:t/>
            </a:r>
          </a:p>
        </p:txBody>
      </p:sp>
      <p:sp>
        <p:nvSpPr>
          <p:cNvPr id="138"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FFFFFF"/>
        </a:solidFill>
      </p:bgPr>
    </p:bg>
    <p:spTree>
      <p:nvGrpSpPr>
        <p:cNvPr id="1" name=""/>
        <p:cNvGrpSpPr/>
        <p:nvPr/>
      </p:nvGrpSpPr>
      <p:grpSpPr>
        <a:xfrm>
          <a:off x="0" y="0"/>
          <a:ext cx="0" cy="0"/>
          <a:chOff x="0" y="0"/>
          <a:chExt cx="0" cy="0"/>
        </a:xfrm>
      </p:grpSpPr>
      <p:sp>
        <p:nvSpPr>
          <p:cNvPr id="145" name="Image"/>
          <p:cNvSpPr/>
          <p:nvPr>
            <p:ph type="pic" sz="half" idx="21"/>
          </p:nvPr>
        </p:nvSpPr>
        <p:spPr>
          <a:xfrm>
            <a:off x="12192000" y="-1003300"/>
            <a:ext cx="11557000" cy="7679267"/>
          </a:xfrm>
          <a:prstGeom prst="rect">
            <a:avLst/>
          </a:prstGeom>
        </p:spPr>
        <p:txBody>
          <a:bodyPr lIns="91439" tIns="45719" rIns="91439" bIns="45719">
            <a:noAutofit/>
          </a:bodyPr>
          <a:lstStyle/>
          <a:p>
            <a:pPr/>
          </a:p>
        </p:txBody>
      </p:sp>
      <p:sp>
        <p:nvSpPr>
          <p:cNvPr id="146" name="Image"/>
          <p:cNvSpPr/>
          <p:nvPr>
            <p:ph type="pic" sz="half" idx="22"/>
          </p:nvPr>
        </p:nvSpPr>
        <p:spPr>
          <a:xfrm>
            <a:off x="12192000" y="5397500"/>
            <a:ext cx="11557000" cy="7749789"/>
          </a:xfrm>
          <a:prstGeom prst="rect">
            <a:avLst/>
          </a:prstGeom>
        </p:spPr>
        <p:txBody>
          <a:bodyPr lIns="91439" tIns="45719" rIns="91439" bIns="45719">
            <a:noAutofit/>
          </a:bodyPr>
          <a:lstStyle/>
          <a:p>
            <a:pPr/>
          </a:p>
        </p:txBody>
      </p:sp>
      <p:sp>
        <p:nvSpPr>
          <p:cNvPr id="147" name="Image"/>
          <p:cNvSpPr/>
          <p:nvPr>
            <p:ph type="pic" idx="23"/>
          </p:nvPr>
        </p:nvSpPr>
        <p:spPr>
          <a:xfrm>
            <a:off x="571500" y="-698500"/>
            <a:ext cx="11684000" cy="14426494"/>
          </a:xfrm>
          <a:prstGeom prst="rect">
            <a:avLst/>
          </a:prstGeom>
        </p:spPr>
        <p:txBody>
          <a:bodyPr lIns="91439" tIns="45719" rIns="91439" bIns="45719">
            <a:noAutofit/>
          </a:bodyPr>
          <a:lstStyle/>
          <a:p>
            <a:pPr/>
          </a:p>
        </p:txBody>
      </p:sp>
      <p:sp>
        <p:nvSpPr>
          <p:cNvPr id="148"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FFFFFF"/>
        </a:solidFill>
      </p:bgPr>
    </p:bg>
    <p:spTree>
      <p:nvGrpSpPr>
        <p:cNvPr id="1" name=""/>
        <p:cNvGrpSpPr/>
        <p:nvPr/>
      </p:nvGrpSpPr>
      <p:grpSpPr>
        <a:xfrm>
          <a:off x="0" y="0"/>
          <a:ext cx="0" cy="0"/>
          <a:chOff x="0" y="0"/>
          <a:chExt cx="0" cy="0"/>
        </a:xfrm>
      </p:grpSpPr>
      <p:sp>
        <p:nvSpPr>
          <p:cNvPr id="155" name="1054398042_3378x2084.jpg"/>
          <p:cNvSpPr/>
          <p:nvPr>
            <p:ph type="pic" idx="21"/>
          </p:nvPr>
        </p:nvSpPr>
        <p:spPr>
          <a:xfrm>
            <a:off x="0" y="-2984500"/>
            <a:ext cx="28333700" cy="17479999"/>
          </a:xfrm>
          <a:prstGeom prst="rect">
            <a:avLst/>
          </a:prstGeom>
        </p:spPr>
        <p:txBody>
          <a:bodyPr lIns="91439" tIns="45719" rIns="91439" bIns="45719">
            <a:noAutofit/>
          </a:bodyPr>
          <a:lstStyle/>
          <a:p>
            <a:pPr/>
          </a:p>
        </p:txBody>
      </p:sp>
      <p:sp>
        <p:nvSpPr>
          <p:cNvPr id="15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FFFFFF"/>
        </a:solidFill>
      </p:bgPr>
    </p:bg>
    <p:spTree>
      <p:nvGrpSpPr>
        <p:cNvPr id="1" name=""/>
        <p:cNvGrpSpPr/>
        <p:nvPr/>
      </p:nvGrpSpPr>
      <p:grpSpPr>
        <a:xfrm>
          <a:off x="0" y="0"/>
          <a:ext cx="0" cy="0"/>
          <a:chOff x="0" y="0"/>
          <a:chExt cx="0" cy="0"/>
        </a:xfrm>
      </p:grpSpPr>
      <p:sp>
        <p:nvSpPr>
          <p:cNvPr id="163"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spTree>
      <p:nvGrpSpPr>
        <p:cNvPr id="1" name=""/>
        <p:cNvGrpSpPr/>
        <p:nvPr/>
      </p:nvGrpSpPr>
      <p:grpSpPr>
        <a:xfrm>
          <a:off x="0" y="0"/>
          <a:ext cx="0" cy="0"/>
          <a:chOff x="0" y="0"/>
          <a:chExt cx="0" cy="0"/>
        </a:xfrm>
      </p:grpSpPr>
      <p:sp>
        <p:nvSpPr>
          <p:cNvPr id="24" name="Slide1CoverArt.jpg"/>
          <p:cNvSpPr/>
          <p:nvPr>
            <p:ph type="pic" idx="21"/>
          </p:nvPr>
        </p:nvSpPr>
        <p:spPr>
          <a:xfrm>
            <a:off x="-2798016" y="0"/>
            <a:ext cx="29980032" cy="13716000"/>
          </a:xfrm>
          <a:prstGeom prst="rect">
            <a:avLst/>
          </a:prstGeom>
        </p:spPr>
        <p:txBody>
          <a:bodyPr lIns="91439" tIns="45719" rIns="91439" bIns="45719">
            <a:noAutofit/>
          </a:bodyPr>
          <a:lstStyle/>
          <a:p>
            <a:pPr/>
          </a:p>
        </p:txBody>
      </p:sp>
      <p:sp>
        <p:nvSpPr>
          <p:cNvPr id="25" name="Piotr Zubrzycki     19-Jan-2021"/>
          <p:cNvSpPr txBox="1"/>
          <p:nvPr>
            <p:ph type="body" sz="quarter" idx="22" hasCustomPrompt="1"/>
          </p:nvPr>
        </p:nvSpPr>
        <p:spPr>
          <a:xfrm>
            <a:off x="571500" y="12269258"/>
            <a:ext cx="23241000" cy="555245"/>
          </a:xfrm>
          <a:prstGeom prst="rect">
            <a:avLst/>
          </a:prstGeom>
        </p:spPr>
        <p:txBody>
          <a:bodyPr/>
          <a:lstStyle/>
          <a:p>
            <a:pPr lvl="4" algn="r" defTabSz="825500">
              <a:lnSpc>
                <a:spcPct val="100000"/>
              </a:lnSpc>
              <a:tabLst/>
              <a:defRPr b="1" cap="all" spc="168" sz="2800">
                <a:solidFill>
                  <a:srgbClr val="FFFFFF"/>
                </a:solidFill>
                <a:latin typeface="Founders Grotesk Condensed"/>
                <a:ea typeface="Founders Grotesk Condensed"/>
                <a:cs typeface="Founders Grotesk Condensed"/>
                <a:sym typeface="Founders Grotesk Condensed"/>
              </a:defRPr>
            </a:pPr>
            <a:r>
              <a:t>Author and Date</a:t>
            </a:r>
          </a:p>
        </p:txBody>
      </p:sp>
      <p:sp>
        <p:nvSpPr>
          <p:cNvPr id="26" name="Line"/>
          <p:cNvSpPr/>
          <p:nvPr/>
        </p:nvSpPr>
        <p:spPr>
          <a:xfrm>
            <a:off x="635000" y="12192000"/>
            <a:ext cx="23114000" cy="0"/>
          </a:xfrm>
          <a:prstGeom prst="line">
            <a:avLst/>
          </a:prstGeom>
          <a:ln w="381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27" name="Line"/>
          <p:cNvSpPr/>
          <p:nvPr/>
        </p:nvSpPr>
        <p:spPr>
          <a:xfrm>
            <a:off x="634956" y="9475085"/>
            <a:ext cx="23114088"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28" name="Predicting The Type &amp; Location Of a New Venue"/>
          <p:cNvSpPr txBox="1"/>
          <p:nvPr>
            <p:ph type="title" hasCustomPrompt="1"/>
          </p:nvPr>
        </p:nvSpPr>
        <p:spPr>
          <a:xfrm>
            <a:off x="571500" y="9473141"/>
            <a:ext cx="23241000" cy="2641601"/>
          </a:xfrm>
          <a:prstGeom prst="rect">
            <a:avLst/>
          </a:prstGeom>
        </p:spPr>
        <p:txBody>
          <a:bodyPr/>
          <a:lstStyle>
            <a:lvl1pPr algn="r">
              <a:lnSpc>
                <a:spcPct val="70000"/>
              </a:lnSpc>
              <a:defRPr spc="-200" sz="10000">
                <a:solidFill>
                  <a:srgbClr val="FFFFFF"/>
                </a:solidFill>
                <a:latin typeface="+mn-lt"/>
                <a:ea typeface="+mn-ea"/>
                <a:cs typeface="+mn-cs"/>
                <a:sym typeface="Founders Grotesk Semibold"/>
              </a:defRPr>
            </a:lvl1pPr>
          </a:lstStyle>
          <a:p>
            <a:pPr/>
            <a:r>
              <a:t>Predicting The Type &amp; Location Of a New Venue</a:t>
            </a:r>
          </a:p>
        </p:txBody>
      </p:sp>
      <p:sp>
        <p:nvSpPr>
          <p:cNvPr id="29" name="Caption"/>
          <p:cNvSpPr/>
          <p:nvPr>
            <p:ph type="body" sz="quarter" idx="16"/>
          </p:nvPr>
        </p:nvSpPr>
        <p:spPr>
          <a:xfrm>
            <a:off x="571500" y="12216341"/>
            <a:ext cx="23241000" cy="530099"/>
          </a:xfrm>
          <a:prstGeom prst="roundRect">
            <a:avLst>
              <a:gd name="adj" fmla="val 0"/>
            </a:avLst>
          </a:prstGeom>
        </p:spPr>
        <p:txBody>
          <a:bodyPr anchor="ctr">
            <a:noAutofit/>
          </a:bodyPr>
          <a:lstStyle>
            <a:lvl1pPr algn="ctr" defTabSz="584200">
              <a:lnSpc>
                <a:spcPct val="100000"/>
              </a:lnSpc>
              <a:spcBef>
                <a:spcPts val="2400"/>
              </a:spcBef>
              <a:tabLst>
                <a:tab pos="584200" algn="l"/>
              </a:tabLst>
              <a:defRPr spc="78" sz="2600">
                <a:solidFill>
                  <a:schemeClr val="accent1"/>
                </a:solidFill>
                <a:latin typeface="Founders Grotesk Text"/>
                <a:ea typeface="Founders Grotesk Text"/>
                <a:cs typeface="Founders Grotesk Text"/>
                <a:sym typeface="Founders Grotesk Text"/>
              </a:defRPr>
            </a:lvl1pPr>
          </a:lstStyle>
          <a:p>
            <a:pPr/>
            <a:r>
              <a:t>Caption</a:t>
            </a:r>
          </a:p>
        </p:txBody>
      </p:sp>
      <p:sp>
        <p:nvSpPr>
          <p:cNvPr id="3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bg>
      <p:bgPr>
        <a:solidFill>
          <a:srgbClr val="FFFFFF"/>
        </a:solidFill>
      </p:bgPr>
    </p:bg>
    <p:spTree>
      <p:nvGrpSpPr>
        <p:cNvPr id="1" name=""/>
        <p:cNvGrpSpPr/>
        <p:nvPr/>
      </p:nvGrpSpPr>
      <p:grpSpPr>
        <a:xfrm>
          <a:off x="0" y="0"/>
          <a:ext cx="0" cy="0"/>
          <a:chOff x="0" y="0"/>
          <a:chExt cx="0" cy="0"/>
        </a:xfrm>
      </p:grpSpPr>
      <p:sp>
        <p:nvSpPr>
          <p:cNvPr id="37" name="520524404_2582x1617.jpg"/>
          <p:cNvSpPr/>
          <p:nvPr>
            <p:ph type="pic" idx="21"/>
          </p:nvPr>
        </p:nvSpPr>
        <p:spPr>
          <a:xfrm>
            <a:off x="9626600" y="-1"/>
            <a:ext cx="21901492" cy="13716001"/>
          </a:xfrm>
          <a:prstGeom prst="rect">
            <a:avLst/>
          </a:prstGeom>
        </p:spPr>
        <p:txBody>
          <a:bodyPr lIns="91439" tIns="45719" rIns="91439" bIns="45719">
            <a:noAutofit/>
          </a:bodyPr>
          <a:lstStyle/>
          <a:p>
            <a:pPr/>
          </a:p>
        </p:txBody>
      </p:sp>
      <p:sp>
        <p:nvSpPr>
          <p:cNvPr id="38" name="Line"/>
          <p:cNvSpPr/>
          <p:nvPr/>
        </p:nvSpPr>
        <p:spPr>
          <a:xfrm>
            <a:off x="635000" y="12192000"/>
            <a:ext cx="23114000" cy="0"/>
          </a:xfrm>
          <a:prstGeom prst="line">
            <a:avLst/>
          </a:prstGeom>
          <a:ln w="38100">
            <a:solidFill>
              <a:schemeClr val="accent4"/>
            </a:solidFill>
            <a:miter lim="400000"/>
          </a:ln>
        </p:spPr>
        <p:txBody>
          <a:bodyPr lIns="50800" tIns="50800" rIns="50800" bIns="5080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39" name="Line"/>
          <p:cNvSpPr/>
          <p:nvPr/>
        </p:nvSpPr>
        <p:spPr>
          <a:xfrm>
            <a:off x="639142" y="692907"/>
            <a:ext cx="23114001"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40" name="Author and Date"/>
          <p:cNvSpPr txBox="1"/>
          <p:nvPr>
            <p:ph type="body" sz="quarter" idx="22" hasCustomPrompt="1"/>
          </p:nvPr>
        </p:nvSpPr>
        <p:spPr>
          <a:xfrm>
            <a:off x="571500" y="12269258"/>
            <a:ext cx="11049000" cy="555245"/>
          </a:xfrm>
          <a:prstGeom prst="rect">
            <a:avLst/>
          </a:prstGeom>
        </p:spPr>
        <p:txBody>
          <a:bodyPr/>
          <a:lstStyle>
            <a:lvl1pPr defTabSz="825500">
              <a:lnSpc>
                <a:spcPct val="100000"/>
              </a:lnSpc>
              <a:tabLst/>
              <a:defRPr b="1" cap="all" spc="168" sz="2800">
                <a:solidFill>
                  <a:schemeClr val="accent1"/>
                </a:solidFill>
                <a:latin typeface="Founders Grotesk Condensed"/>
                <a:ea typeface="Founders Grotesk Condensed"/>
                <a:cs typeface="Founders Grotesk Condensed"/>
                <a:sym typeface="Founders Grotesk Condensed"/>
              </a:defRPr>
            </a:lvl1pPr>
          </a:lstStyle>
          <a:p>
            <a:pPr/>
            <a:r>
              <a:t>Author and Date</a:t>
            </a:r>
          </a:p>
        </p:txBody>
      </p:sp>
      <p:sp>
        <p:nvSpPr>
          <p:cNvPr id="41" name="Slide Title"/>
          <p:cNvSpPr txBox="1"/>
          <p:nvPr>
            <p:ph type="title" hasCustomPrompt="1"/>
          </p:nvPr>
        </p:nvSpPr>
        <p:spPr>
          <a:xfrm>
            <a:off x="571500" y="4770137"/>
            <a:ext cx="11049000" cy="7036978"/>
          </a:xfrm>
          <a:prstGeom prst="rect">
            <a:avLst/>
          </a:prstGeom>
        </p:spPr>
        <p:txBody>
          <a:bodyPr/>
          <a:lstStyle>
            <a:lvl1pPr>
              <a:defRPr spc="-300" sz="15000">
                <a:solidFill>
                  <a:schemeClr val="accent1"/>
                </a:solidFill>
                <a:latin typeface="+mn-lt"/>
                <a:ea typeface="+mn-ea"/>
                <a:cs typeface="+mn-cs"/>
                <a:sym typeface="Founders Grotesk Semibold"/>
              </a:defRPr>
            </a:lvl1pPr>
          </a:lstStyle>
          <a:p>
            <a:pPr/>
            <a:r>
              <a:t>Slide Title</a:t>
            </a:r>
          </a:p>
        </p:txBody>
      </p:sp>
      <p:sp>
        <p:nvSpPr>
          <p:cNvPr id="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bg>
      <p:bgPr>
        <a:solidFill>
          <a:srgbClr val="FFFFFF"/>
        </a:solidFill>
      </p:bgPr>
    </p:bg>
    <p:spTree>
      <p:nvGrpSpPr>
        <p:cNvPr id="1" name=""/>
        <p:cNvGrpSpPr/>
        <p:nvPr/>
      </p:nvGrpSpPr>
      <p:grpSpPr>
        <a:xfrm>
          <a:off x="0" y="0"/>
          <a:ext cx="0" cy="0"/>
          <a:chOff x="0" y="0"/>
          <a:chExt cx="0" cy="0"/>
        </a:xfrm>
      </p:grpSpPr>
      <p:sp>
        <p:nvSpPr>
          <p:cNvPr id="49" name="Line"/>
          <p:cNvSpPr/>
          <p:nvPr/>
        </p:nvSpPr>
        <p:spPr>
          <a:xfrm>
            <a:off x="635000" y="12192000"/>
            <a:ext cx="23114000" cy="0"/>
          </a:xfrm>
          <a:prstGeom prst="line">
            <a:avLst/>
          </a:prstGeom>
          <a:ln w="38100">
            <a:solidFill>
              <a:schemeClr val="accent4"/>
            </a:solidFill>
            <a:miter lim="400000"/>
          </a:ln>
        </p:spPr>
        <p:txBody>
          <a:bodyPr lIns="50800" tIns="50800" rIns="50800" bIns="5080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50" name="Line"/>
          <p:cNvSpPr/>
          <p:nvPr/>
        </p:nvSpPr>
        <p:spPr>
          <a:xfrm>
            <a:off x="639142" y="692907"/>
            <a:ext cx="23114001"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51" name="Author and Date"/>
          <p:cNvSpPr txBox="1"/>
          <p:nvPr>
            <p:ph type="body" sz="quarter" idx="21" hasCustomPrompt="1"/>
          </p:nvPr>
        </p:nvSpPr>
        <p:spPr>
          <a:xfrm>
            <a:off x="571500" y="12269258"/>
            <a:ext cx="23241000" cy="555245"/>
          </a:xfrm>
          <a:prstGeom prst="rect">
            <a:avLst/>
          </a:prstGeom>
        </p:spPr>
        <p:txBody>
          <a:bodyPr/>
          <a:lstStyle>
            <a:lvl1pPr defTabSz="825500">
              <a:lnSpc>
                <a:spcPct val="100000"/>
              </a:lnSpc>
              <a:tabLst/>
              <a:defRPr b="1" cap="all" spc="168" sz="2800">
                <a:solidFill>
                  <a:schemeClr val="accent1"/>
                </a:solidFill>
                <a:latin typeface="Founders Grotesk Condensed"/>
                <a:ea typeface="Founders Grotesk Condensed"/>
                <a:cs typeface="Founders Grotesk Condensed"/>
                <a:sym typeface="Founders Grotesk Condensed"/>
              </a:defRPr>
            </a:lvl1pPr>
          </a:lstStyle>
          <a:p>
            <a:pPr/>
            <a:r>
              <a:t>Author and Date</a:t>
            </a:r>
          </a:p>
        </p:txBody>
      </p:sp>
      <p:sp>
        <p:nvSpPr>
          <p:cNvPr id="52" name="Body Level One…"/>
          <p:cNvSpPr txBox="1"/>
          <p:nvPr>
            <p:ph type="body" idx="1" hasCustomPrompt="1"/>
          </p:nvPr>
        </p:nvSpPr>
        <p:spPr>
          <a:xfrm>
            <a:off x="571500" y="3904441"/>
            <a:ext cx="23241000" cy="7697009"/>
          </a:xfrm>
          <a:prstGeom prst="rect">
            <a:avLst/>
          </a:prstGeom>
        </p:spPr>
        <p:txBody>
          <a:bodyPr/>
          <a:lstStyle>
            <a:lvl1pPr marL="4572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1pPr>
            <a:lvl2pPr marL="9144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2pPr>
            <a:lvl3pPr marL="13716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3pPr>
            <a:lvl4pPr marL="18288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4pPr>
            <a:lvl5pPr marL="22860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5pPr>
          </a:lstStyle>
          <a:p>
            <a:pPr/>
            <a:r>
              <a:t>Slide bullet text</a:t>
            </a:r>
          </a:p>
          <a:p>
            <a:pPr lvl="1"/>
            <a:r>
              <a:t/>
            </a:r>
          </a:p>
          <a:p>
            <a:pPr lvl="2"/>
            <a:r>
              <a:t/>
            </a:r>
          </a:p>
          <a:p>
            <a:pPr lvl="3"/>
            <a:r>
              <a:t/>
            </a:r>
          </a:p>
          <a:p>
            <a:pPr lvl="4"/>
            <a:r>
              <a:t/>
            </a:r>
          </a:p>
        </p:txBody>
      </p:sp>
      <p:sp>
        <p:nvSpPr>
          <p:cNvPr id="53" name="Slide Title"/>
          <p:cNvSpPr txBox="1"/>
          <p:nvPr>
            <p:ph type="title" hasCustomPrompt="1"/>
          </p:nvPr>
        </p:nvSpPr>
        <p:spPr>
          <a:xfrm>
            <a:off x="571500" y="652482"/>
            <a:ext cx="23241000" cy="1951018"/>
          </a:xfrm>
          <a:prstGeom prst="rect">
            <a:avLst/>
          </a:prstGeom>
        </p:spPr>
        <p:txBody>
          <a:bodyPr/>
          <a:lstStyle>
            <a:lvl1pPr>
              <a:lnSpc>
                <a:spcPct val="60000"/>
              </a:lnSpc>
              <a:defRPr spc="-239" sz="12000">
                <a:solidFill>
                  <a:schemeClr val="accent1"/>
                </a:solidFill>
                <a:latin typeface="+mn-lt"/>
                <a:ea typeface="+mn-ea"/>
                <a:cs typeface="+mn-cs"/>
                <a:sym typeface="Founders Grotesk Semibold"/>
              </a:defRPr>
            </a:lvl1pPr>
          </a:lstStyle>
          <a:p>
            <a:pPr/>
            <a:r>
              <a:t>Slide Title</a:t>
            </a:r>
          </a:p>
        </p:txBody>
      </p:sp>
      <p:sp>
        <p:nvSpPr>
          <p:cNvPr id="54" name="Slide Number"/>
          <p:cNvSpPr txBox="1"/>
          <p:nvPr>
            <p:ph type="sldNum" sz="quarter" idx="2"/>
          </p:nvPr>
        </p:nvSpPr>
        <p:spPr>
          <a:xfrm>
            <a:off x="23436122" y="12268199"/>
            <a:ext cx="371756" cy="555245"/>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bg>
      <p:bgPr>
        <a:solidFill>
          <a:srgbClr val="FFFFFF"/>
        </a:solidFill>
      </p:bgPr>
    </p:bg>
    <p:spTree>
      <p:nvGrpSpPr>
        <p:cNvPr id="1" name=""/>
        <p:cNvGrpSpPr/>
        <p:nvPr/>
      </p:nvGrpSpPr>
      <p:grpSpPr>
        <a:xfrm>
          <a:off x="0" y="0"/>
          <a:ext cx="0" cy="0"/>
          <a:chOff x="0" y="0"/>
          <a:chExt cx="0" cy="0"/>
        </a:xfrm>
      </p:grpSpPr>
      <p:sp>
        <p:nvSpPr>
          <p:cNvPr id="61" name="Line"/>
          <p:cNvSpPr/>
          <p:nvPr/>
        </p:nvSpPr>
        <p:spPr>
          <a:xfrm>
            <a:off x="635000" y="12192000"/>
            <a:ext cx="23118143" cy="0"/>
          </a:xfrm>
          <a:prstGeom prst="line">
            <a:avLst/>
          </a:prstGeom>
          <a:ln w="38100">
            <a:solidFill>
              <a:schemeClr val="accent4"/>
            </a:solidFill>
            <a:miter lim="400000"/>
          </a:ln>
        </p:spPr>
        <p:txBody>
          <a:bodyPr lIns="50800" tIns="50800" rIns="50800" bIns="5080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62" name="Line"/>
          <p:cNvSpPr/>
          <p:nvPr/>
        </p:nvSpPr>
        <p:spPr>
          <a:xfrm>
            <a:off x="639142" y="692907"/>
            <a:ext cx="23114001"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63" name="Body Level One…"/>
          <p:cNvSpPr txBox="1"/>
          <p:nvPr>
            <p:ph type="body" idx="1" hasCustomPrompt="1"/>
          </p:nvPr>
        </p:nvSpPr>
        <p:spPr>
          <a:xfrm>
            <a:off x="571500" y="3898900"/>
            <a:ext cx="23241000" cy="7696200"/>
          </a:xfrm>
          <a:prstGeom prst="rect">
            <a:avLst/>
          </a:prstGeom>
        </p:spPr>
        <p:txBody>
          <a:bodyPr numCol="2" spcCol="1162050"/>
          <a:lstStyle>
            <a:lvl1pPr marL="4572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1pPr>
            <a:lvl2pPr marL="9144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2pPr>
            <a:lvl3pPr marL="13716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3pPr>
            <a:lvl4pPr marL="18288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4pPr>
            <a:lvl5pPr marL="22860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5pPr>
          </a:lstStyle>
          <a:p>
            <a:pPr/>
            <a:r>
              <a:t>Slide bullet text</a:t>
            </a:r>
          </a:p>
          <a:p>
            <a:pPr lvl="1"/>
            <a:r>
              <a:t/>
            </a:r>
          </a:p>
          <a:p>
            <a:pPr lvl="2"/>
            <a:r>
              <a:t/>
            </a:r>
          </a:p>
          <a:p>
            <a:pPr lvl="3"/>
            <a:r>
              <a:t/>
            </a:r>
          </a:p>
          <a:p>
            <a:pPr lvl="4"/>
            <a:r>
              <a:t/>
            </a:r>
          </a:p>
        </p:txBody>
      </p:sp>
      <p:sp>
        <p:nvSpPr>
          <p:cNvPr id="64"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bg>
      <p:bgPr>
        <a:solidFill>
          <a:srgbClr val="FFFFFF"/>
        </a:solidFill>
      </p:bgPr>
    </p:bg>
    <p:spTree>
      <p:nvGrpSpPr>
        <p:cNvPr id="1" name=""/>
        <p:cNvGrpSpPr/>
        <p:nvPr/>
      </p:nvGrpSpPr>
      <p:grpSpPr>
        <a:xfrm>
          <a:off x="0" y="0"/>
          <a:ext cx="0" cy="0"/>
          <a:chOff x="0" y="0"/>
          <a:chExt cx="0" cy="0"/>
        </a:xfrm>
      </p:grpSpPr>
      <p:sp>
        <p:nvSpPr>
          <p:cNvPr id="71" name="Slide Subtitle"/>
          <p:cNvSpPr txBox="1"/>
          <p:nvPr>
            <p:ph type="body" sz="quarter" idx="21" hasCustomPrompt="1"/>
          </p:nvPr>
        </p:nvSpPr>
        <p:spPr>
          <a:xfrm>
            <a:off x="13157200" y="1852248"/>
            <a:ext cx="10256838" cy="1310641"/>
          </a:xfrm>
          <a:prstGeom prst="rect">
            <a:avLst/>
          </a:prstGeom>
        </p:spPr>
        <p:txBody>
          <a:bodyPr anchor="ctr"/>
          <a:lstStyle>
            <a:lvl1pPr defTabSz="817244">
              <a:lnSpc>
                <a:spcPct val="80000"/>
              </a:lnSpc>
              <a:tabLst/>
              <a:defRPr spc="-79" sz="7919">
                <a:solidFill>
                  <a:schemeClr val="accent1"/>
                </a:solidFill>
                <a:latin typeface="Founders Grotesk"/>
                <a:ea typeface="Founders Grotesk"/>
                <a:cs typeface="Founders Grotesk"/>
                <a:sym typeface="Founders Grotesk"/>
              </a:defRPr>
            </a:lvl1pPr>
          </a:lstStyle>
          <a:p>
            <a:pPr/>
            <a:r>
              <a:t>Slide Subtitle</a:t>
            </a:r>
          </a:p>
        </p:txBody>
      </p:sp>
      <p:sp>
        <p:nvSpPr>
          <p:cNvPr id="72" name="683033896_1440x1778.jpg"/>
          <p:cNvSpPr/>
          <p:nvPr>
            <p:ph type="pic" idx="22"/>
          </p:nvPr>
        </p:nvSpPr>
        <p:spPr>
          <a:xfrm>
            <a:off x="0" y="-671784"/>
            <a:ext cx="12196747" cy="15059595"/>
          </a:xfrm>
          <a:prstGeom prst="rect">
            <a:avLst/>
          </a:prstGeom>
        </p:spPr>
        <p:txBody>
          <a:bodyPr lIns="91439" tIns="45719" rIns="91439" bIns="45719">
            <a:noAutofit/>
          </a:bodyPr>
          <a:lstStyle/>
          <a:p>
            <a:pPr/>
          </a:p>
        </p:txBody>
      </p:sp>
      <p:sp>
        <p:nvSpPr>
          <p:cNvPr id="73" name="Line"/>
          <p:cNvSpPr/>
          <p:nvPr/>
        </p:nvSpPr>
        <p:spPr>
          <a:xfrm>
            <a:off x="635000" y="12192000"/>
            <a:ext cx="23114000" cy="0"/>
          </a:xfrm>
          <a:prstGeom prst="line">
            <a:avLst/>
          </a:prstGeom>
          <a:ln w="38100">
            <a:solidFill>
              <a:schemeClr val="accent4"/>
            </a:solidFill>
            <a:miter lim="400000"/>
          </a:ln>
        </p:spPr>
        <p:txBody>
          <a:bodyPr lIns="50800" tIns="50800" rIns="50800" bIns="5080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74" name="Line"/>
          <p:cNvSpPr/>
          <p:nvPr/>
        </p:nvSpPr>
        <p:spPr>
          <a:xfrm>
            <a:off x="639142" y="692907"/>
            <a:ext cx="23114001"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75" name="Slide Title"/>
          <p:cNvSpPr txBox="1"/>
          <p:nvPr>
            <p:ph type="title" hasCustomPrompt="1"/>
          </p:nvPr>
        </p:nvSpPr>
        <p:spPr>
          <a:xfrm>
            <a:off x="13157200" y="864810"/>
            <a:ext cx="10256838" cy="1308101"/>
          </a:xfrm>
          <a:prstGeom prst="rect">
            <a:avLst/>
          </a:prstGeom>
        </p:spPr>
        <p:txBody>
          <a:bodyPr anchor="b"/>
          <a:lstStyle>
            <a:lvl1pPr>
              <a:defRPr spc="0">
                <a:solidFill>
                  <a:schemeClr val="accent1"/>
                </a:solidFill>
                <a:latin typeface="+mn-lt"/>
                <a:ea typeface="+mn-ea"/>
                <a:cs typeface="+mn-cs"/>
                <a:sym typeface="Founders Grotesk Semibold"/>
              </a:defRPr>
            </a:lvl1pPr>
          </a:lstStyle>
          <a:p>
            <a:pPr/>
            <a:r>
              <a:t>Slide Title </a:t>
            </a:r>
          </a:p>
        </p:txBody>
      </p:sp>
      <p:sp>
        <p:nvSpPr>
          <p:cNvPr id="76" name="Body Level One…"/>
          <p:cNvSpPr txBox="1"/>
          <p:nvPr>
            <p:ph type="body" sz="half" idx="1" hasCustomPrompt="1"/>
          </p:nvPr>
        </p:nvSpPr>
        <p:spPr>
          <a:xfrm>
            <a:off x="13157200" y="3904441"/>
            <a:ext cx="10256838" cy="7303309"/>
          </a:xfrm>
          <a:prstGeom prst="rect">
            <a:avLst/>
          </a:prstGeom>
        </p:spPr>
        <p:txBody>
          <a:bodyPr/>
          <a:lstStyle>
            <a:lvl1pPr marL="4572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1pPr>
            <a:lvl2pPr marL="9144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2pPr>
            <a:lvl3pPr marL="13716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3pPr>
            <a:lvl4pPr marL="18288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4pPr>
            <a:lvl5pPr marL="2286000" indent="-457200" defTabSz="825500">
              <a:lnSpc>
                <a:spcPct val="80000"/>
              </a:lnSpc>
              <a:spcBef>
                <a:spcPts val="3600"/>
              </a:spcBef>
              <a:buClr>
                <a:schemeClr val="accent1"/>
              </a:buClr>
              <a:buSzPct val="100000"/>
              <a:buChar char="•"/>
              <a:tabLst/>
              <a:defRPr spc="-42" sz="4200">
                <a:solidFill>
                  <a:srgbClr val="000000"/>
                </a:solidFill>
                <a:latin typeface="Founders Grotesk Text"/>
                <a:ea typeface="Founders Grotesk Text"/>
                <a:cs typeface="Founders Grotesk Text"/>
                <a:sym typeface="Founders Grotesk Text"/>
              </a:defRPr>
            </a:lvl5pPr>
          </a:lstStyle>
          <a:p>
            <a:pPr/>
            <a:r>
              <a:t>Slide bullet text</a:t>
            </a:r>
          </a:p>
          <a:p>
            <a:pPr lvl="1"/>
            <a:r>
              <a:t/>
            </a:r>
          </a:p>
          <a:p>
            <a:pPr lvl="2"/>
            <a:r>
              <a:t/>
            </a:r>
          </a:p>
          <a:p>
            <a:pPr lvl="3"/>
            <a:r>
              <a:t/>
            </a:r>
          </a:p>
          <a:p>
            <a:pPr lvl="4"/>
            <a:r>
              <a:t/>
            </a:r>
          </a:p>
        </p:txBody>
      </p:sp>
      <p:sp>
        <p:nvSpPr>
          <p:cNvPr id="77"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bg>
      <p:bgPr>
        <a:solidFill>
          <a:schemeClr val="accent3">
            <a:hueOff val="513816"/>
            <a:satOff val="9467"/>
            <a:lumOff val="17481"/>
          </a:schemeClr>
        </a:solidFill>
      </p:bgPr>
    </p:bg>
    <p:spTree>
      <p:nvGrpSpPr>
        <p:cNvPr id="1" name=""/>
        <p:cNvGrpSpPr/>
        <p:nvPr/>
      </p:nvGrpSpPr>
      <p:grpSpPr>
        <a:xfrm>
          <a:off x="0" y="0"/>
          <a:ext cx="0" cy="0"/>
          <a:chOff x="0" y="0"/>
          <a:chExt cx="0" cy="0"/>
        </a:xfrm>
      </p:grpSpPr>
      <p:sp>
        <p:nvSpPr>
          <p:cNvPr id="84" name="Line"/>
          <p:cNvSpPr/>
          <p:nvPr/>
        </p:nvSpPr>
        <p:spPr>
          <a:xfrm>
            <a:off x="635000" y="12192000"/>
            <a:ext cx="23114000" cy="0"/>
          </a:xfrm>
          <a:prstGeom prst="line">
            <a:avLst/>
          </a:prstGeom>
          <a:ln w="38100">
            <a:solidFill>
              <a:schemeClr val="accent1"/>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85" name="Line"/>
          <p:cNvSpPr/>
          <p:nvPr/>
        </p:nvSpPr>
        <p:spPr>
          <a:xfrm>
            <a:off x="635000" y="9443335"/>
            <a:ext cx="23114000" cy="1"/>
          </a:xfrm>
          <a:prstGeom prst="line">
            <a:avLst/>
          </a:prstGeom>
          <a:ln w="114300">
            <a:solidFill>
              <a:schemeClr val="accent1"/>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86" name="Section Title"/>
          <p:cNvSpPr txBox="1"/>
          <p:nvPr>
            <p:ph type="title" hasCustomPrompt="1"/>
          </p:nvPr>
        </p:nvSpPr>
        <p:spPr>
          <a:xfrm>
            <a:off x="571500" y="9530979"/>
            <a:ext cx="23241000" cy="2019301"/>
          </a:xfrm>
          <a:prstGeom prst="rect">
            <a:avLst/>
          </a:prstGeom>
        </p:spPr>
        <p:txBody>
          <a:bodyPr anchor="b"/>
          <a:lstStyle>
            <a:lvl1pPr>
              <a:lnSpc>
                <a:spcPct val="70000"/>
              </a:lnSpc>
              <a:defRPr spc="-300" sz="15000">
                <a:solidFill>
                  <a:schemeClr val="accent1"/>
                </a:solidFill>
                <a:latin typeface="+mn-lt"/>
                <a:ea typeface="+mn-ea"/>
                <a:cs typeface="+mn-cs"/>
                <a:sym typeface="Founders Grotesk Semibold"/>
              </a:defRPr>
            </a:lvl1pPr>
          </a:lstStyle>
          <a:p>
            <a:pPr/>
            <a:r>
              <a:t>Section Title</a:t>
            </a:r>
          </a:p>
        </p:txBody>
      </p:sp>
      <p:sp>
        <p:nvSpPr>
          <p:cNvPr id="87"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bg>
      <p:bgPr>
        <a:solidFill>
          <a:srgbClr val="FFFFFF"/>
        </a:solidFill>
      </p:bgPr>
    </p:bg>
    <p:spTree>
      <p:nvGrpSpPr>
        <p:cNvPr id="1" name=""/>
        <p:cNvGrpSpPr/>
        <p:nvPr/>
      </p:nvGrpSpPr>
      <p:grpSpPr>
        <a:xfrm>
          <a:off x="0" y="0"/>
          <a:ext cx="0" cy="0"/>
          <a:chOff x="0" y="0"/>
          <a:chExt cx="0" cy="0"/>
        </a:xfrm>
      </p:grpSpPr>
      <p:sp>
        <p:nvSpPr>
          <p:cNvPr id="94" name="Line"/>
          <p:cNvSpPr/>
          <p:nvPr/>
        </p:nvSpPr>
        <p:spPr>
          <a:xfrm>
            <a:off x="635000" y="12192000"/>
            <a:ext cx="23114000" cy="0"/>
          </a:xfrm>
          <a:prstGeom prst="line">
            <a:avLst/>
          </a:prstGeom>
          <a:ln w="38100">
            <a:solidFill>
              <a:schemeClr val="accent4"/>
            </a:solidFill>
            <a:miter lim="400000"/>
          </a:ln>
        </p:spPr>
        <p:txBody>
          <a:bodyPr lIns="50800" tIns="50800" rIns="50800" bIns="5080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95" name="Line"/>
          <p:cNvSpPr/>
          <p:nvPr/>
        </p:nvSpPr>
        <p:spPr>
          <a:xfrm>
            <a:off x="639142" y="692907"/>
            <a:ext cx="23114001"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96" name="Slide Title"/>
          <p:cNvSpPr txBox="1"/>
          <p:nvPr>
            <p:ph type="title" hasCustomPrompt="1"/>
          </p:nvPr>
        </p:nvSpPr>
        <p:spPr>
          <a:xfrm>
            <a:off x="571500" y="715982"/>
            <a:ext cx="23241000" cy="1951018"/>
          </a:xfrm>
          <a:prstGeom prst="rect">
            <a:avLst/>
          </a:prstGeom>
        </p:spPr>
        <p:txBody>
          <a:bodyPr/>
          <a:lstStyle>
            <a:lvl1pPr>
              <a:lnSpc>
                <a:spcPct val="60000"/>
              </a:lnSpc>
              <a:defRPr spc="-239" sz="12000">
                <a:solidFill>
                  <a:schemeClr val="accent1"/>
                </a:solidFill>
                <a:latin typeface="+mn-lt"/>
                <a:ea typeface="+mn-ea"/>
                <a:cs typeface="+mn-cs"/>
                <a:sym typeface="Founders Grotesk Semibold"/>
              </a:defRPr>
            </a:lvl1pPr>
          </a:lstStyle>
          <a:p>
            <a:pPr/>
            <a:r>
              <a:t>Slide Title </a:t>
            </a:r>
          </a:p>
        </p:txBody>
      </p:sp>
      <p:sp>
        <p:nvSpPr>
          <p:cNvPr id="97" name="Slide Number"/>
          <p:cNvSpPr txBox="1"/>
          <p:nvPr>
            <p:ph type="sldNum" sz="quarter" idx="2"/>
          </p:nvPr>
        </p:nvSpPr>
        <p:spPr>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4" name="Agenda Title"/>
          <p:cNvSpPr txBox="1"/>
          <p:nvPr>
            <p:ph type="title" hasCustomPrompt="1"/>
          </p:nvPr>
        </p:nvSpPr>
        <p:spPr>
          <a:prstGeom prst="rect">
            <a:avLst/>
          </a:prstGeom>
        </p:spPr>
        <p:txBody>
          <a:bodyPr/>
          <a:lstStyle/>
          <a:p>
            <a:pPr/>
            <a:r>
              <a:t>Agenda Title</a:t>
            </a:r>
          </a:p>
        </p:txBody>
      </p:sp>
      <p:sp>
        <p:nvSpPr>
          <p:cNvPr id="105" name="Body Level One…"/>
          <p:cNvSpPr txBox="1"/>
          <p:nvPr>
            <p:ph type="body" idx="1" hasCustomPrompt="1"/>
          </p:nvPr>
        </p:nvSpPr>
        <p:spPr>
          <a:prstGeom prst="rect">
            <a:avLst/>
          </a:prstGeom>
        </p:spPr>
        <p:txBody>
          <a:bodyPr/>
          <a:lstStyle/>
          <a:p>
            <a:pPr/>
            <a:r>
              <a:t>Agenda Topics</a:t>
            </a:r>
          </a:p>
          <a:p>
            <a:pPr lvl="1"/>
            <a:r>
              <a:t/>
            </a:r>
          </a:p>
          <a:p>
            <a:pPr lvl="2"/>
            <a:r>
              <a:t/>
            </a:r>
          </a:p>
          <a:p>
            <a:pPr lvl="3"/>
            <a:r>
              <a:t/>
            </a:r>
          </a:p>
          <a:p>
            <a:pPr lvl="4"/>
            <a:r>
              <a:t/>
            </a:r>
          </a:p>
        </p:txBody>
      </p:sp>
      <p:sp>
        <p:nvSpPr>
          <p:cNvPr id="1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hueOff val="-42304"/>
            <a:satOff val="23749"/>
            <a:lumOff val="-45745"/>
          </a:schemeClr>
        </a:solidFill>
      </p:bgPr>
    </p:bg>
    <p:spTree>
      <p:nvGrpSpPr>
        <p:cNvPr id="1" name=""/>
        <p:cNvGrpSpPr/>
        <p:nvPr/>
      </p:nvGrpSpPr>
      <p:grpSpPr>
        <a:xfrm>
          <a:off x="0" y="0"/>
          <a:ext cx="0" cy="0"/>
          <a:chOff x="0" y="0"/>
          <a:chExt cx="0" cy="0"/>
        </a:xfrm>
      </p:grpSpPr>
      <p:sp>
        <p:nvSpPr>
          <p:cNvPr id="2" name="Agenda Title"/>
          <p:cNvSpPr txBox="1"/>
          <p:nvPr>
            <p:ph type="title" hasCustomPrompt="1"/>
          </p:nvPr>
        </p:nvSpPr>
        <p:spPr>
          <a:xfrm>
            <a:off x="575641" y="881082"/>
            <a:ext cx="23241001" cy="195101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Agenda Title</a:t>
            </a:r>
          </a:p>
        </p:txBody>
      </p:sp>
      <p:sp>
        <p:nvSpPr>
          <p:cNvPr id="3" name="Line"/>
          <p:cNvSpPr/>
          <p:nvPr/>
        </p:nvSpPr>
        <p:spPr>
          <a:xfrm>
            <a:off x="639142" y="692907"/>
            <a:ext cx="23114001"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4" name="Body Level One…"/>
          <p:cNvSpPr txBox="1"/>
          <p:nvPr>
            <p:ph type="body" idx="1" hasCustomPrompt="1"/>
          </p:nvPr>
        </p:nvSpPr>
        <p:spPr>
          <a:xfrm>
            <a:off x="575641" y="3276600"/>
            <a:ext cx="23241001" cy="987067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Agenda Topics</a:t>
            </a:r>
          </a:p>
          <a:p>
            <a:pPr lvl="1"/>
            <a:r>
              <a:t/>
            </a:r>
          </a:p>
          <a:p>
            <a:pPr lvl="2"/>
            <a:r>
              <a:t/>
            </a:r>
          </a:p>
          <a:p>
            <a:pPr lvl="3"/>
            <a:r>
              <a:t/>
            </a:r>
          </a:p>
          <a:p>
            <a:pPr lvl="4"/>
            <a:r>
              <a:t/>
            </a:r>
          </a:p>
        </p:txBody>
      </p:sp>
      <p:sp>
        <p:nvSpPr>
          <p:cNvPr id="5" name="Slide Number"/>
          <p:cNvSpPr txBox="1"/>
          <p:nvPr>
            <p:ph type="sldNum" sz="quarter" idx="2"/>
          </p:nvPr>
        </p:nvSpPr>
        <p:spPr>
          <a:xfrm>
            <a:off x="23431499" y="12268199"/>
            <a:ext cx="371756" cy="555245"/>
          </a:xfrm>
          <a:prstGeom prst="rect">
            <a:avLst/>
          </a:prstGeom>
          <a:ln w="12700">
            <a:miter lim="400000"/>
          </a:ln>
        </p:spPr>
        <p:txBody>
          <a:bodyPr wrap="none" lIns="50800" tIns="50800" rIns="50800" bIns="50800" anchor="b">
            <a:spAutoFit/>
          </a:bodyPr>
          <a:lstStyle>
            <a:lvl1pPr algn="r" defTabSz="825500">
              <a:spcBef>
                <a:spcPts val="0"/>
              </a:spcBef>
              <a:tabLst/>
              <a:defRPr spc="28" sz="2800">
                <a:solidFill>
                  <a:srgbClr val="FFFFFF"/>
                </a:solidFill>
                <a:latin typeface="Founders Grotesk Condensed"/>
                <a:ea typeface="Founders Grotesk Condensed"/>
                <a:cs typeface="Founders Grotesk Condensed"/>
                <a:sym typeface="Founders Grotesk Condensed"/>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825500" rtl="0" latinLnBrk="0">
        <a:lnSpc>
          <a:spcPct val="80000"/>
        </a:lnSpc>
        <a:spcBef>
          <a:spcPts val="0"/>
        </a:spcBef>
        <a:spcAft>
          <a:spcPts val="0"/>
        </a:spcAft>
        <a:buClrTx/>
        <a:buSzTx/>
        <a:buFontTx/>
        <a:buNone/>
        <a:tabLst/>
        <a:defRPr b="0" baseline="0" cap="none" i="0" spc="-79" strike="noStrike" sz="8000" u="none">
          <a:solidFill>
            <a:schemeClr val="accent4"/>
          </a:solidFill>
          <a:uFillTx/>
          <a:latin typeface="Founders Grotesk"/>
          <a:ea typeface="Founders Grotesk"/>
          <a:cs typeface="Founders Grotesk"/>
          <a:sym typeface="Founders Grotesk"/>
        </a:defRPr>
      </a:lvl1pPr>
      <a:lvl2pPr marL="0" marR="0" indent="457200" algn="l" defTabSz="825500" rtl="0" latinLnBrk="0">
        <a:lnSpc>
          <a:spcPct val="80000"/>
        </a:lnSpc>
        <a:spcBef>
          <a:spcPts val="0"/>
        </a:spcBef>
        <a:spcAft>
          <a:spcPts val="0"/>
        </a:spcAft>
        <a:buClrTx/>
        <a:buSzTx/>
        <a:buFontTx/>
        <a:buNone/>
        <a:tabLst/>
        <a:defRPr b="0" baseline="0" cap="none" i="0" spc="-79" strike="noStrike" sz="8000" u="none">
          <a:solidFill>
            <a:schemeClr val="accent4"/>
          </a:solidFill>
          <a:uFillTx/>
          <a:latin typeface="Founders Grotesk"/>
          <a:ea typeface="Founders Grotesk"/>
          <a:cs typeface="Founders Grotesk"/>
          <a:sym typeface="Founders Grotesk"/>
        </a:defRPr>
      </a:lvl2pPr>
      <a:lvl3pPr marL="0" marR="0" indent="914400" algn="l" defTabSz="825500" rtl="0" latinLnBrk="0">
        <a:lnSpc>
          <a:spcPct val="80000"/>
        </a:lnSpc>
        <a:spcBef>
          <a:spcPts val="0"/>
        </a:spcBef>
        <a:spcAft>
          <a:spcPts val="0"/>
        </a:spcAft>
        <a:buClrTx/>
        <a:buSzTx/>
        <a:buFontTx/>
        <a:buNone/>
        <a:tabLst/>
        <a:defRPr b="0" baseline="0" cap="none" i="0" spc="-79" strike="noStrike" sz="8000" u="none">
          <a:solidFill>
            <a:schemeClr val="accent4"/>
          </a:solidFill>
          <a:uFillTx/>
          <a:latin typeface="Founders Grotesk"/>
          <a:ea typeface="Founders Grotesk"/>
          <a:cs typeface="Founders Grotesk"/>
          <a:sym typeface="Founders Grotesk"/>
        </a:defRPr>
      </a:lvl3pPr>
      <a:lvl4pPr marL="0" marR="0" indent="1371600" algn="l" defTabSz="825500" rtl="0" latinLnBrk="0">
        <a:lnSpc>
          <a:spcPct val="80000"/>
        </a:lnSpc>
        <a:spcBef>
          <a:spcPts val="0"/>
        </a:spcBef>
        <a:spcAft>
          <a:spcPts val="0"/>
        </a:spcAft>
        <a:buClrTx/>
        <a:buSzTx/>
        <a:buFontTx/>
        <a:buNone/>
        <a:tabLst/>
        <a:defRPr b="0" baseline="0" cap="none" i="0" spc="-79" strike="noStrike" sz="8000" u="none">
          <a:solidFill>
            <a:schemeClr val="accent4"/>
          </a:solidFill>
          <a:uFillTx/>
          <a:latin typeface="Founders Grotesk"/>
          <a:ea typeface="Founders Grotesk"/>
          <a:cs typeface="Founders Grotesk"/>
          <a:sym typeface="Founders Grotesk"/>
        </a:defRPr>
      </a:lvl4pPr>
      <a:lvl5pPr marL="0" marR="0" indent="1828800" algn="l" defTabSz="825500" rtl="0" latinLnBrk="0">
        <a:lnSpc>
          <a:spcPct val="80000"/>
        </a:lnSpc>
        <a:spcBef>
          <a:spcPts val="0"/>
        </a:spcBef>
        <a:spcAft>
          <a:spcPts val="0"/>
        </a:spcAft>
        <a:buClrTx/>
        <a:buSzTx/>
        <a:buFontTx/>
        <a:buNone/>
        <a:tabLst/>
        <a:defRPr b="0" baseline="0" cap="none" i="0" spc="-79" strike="noStrike" sz="8000" u="none">
          <a:solidFill>
            <a:schemeClr val="accent4"/>
          </a:solidFill>
          <a:uFillTx/>
          <a:latin typeface="Founders Grotesk"/>
          <a:ea typeface="Founders Grotesk"/>
          <a:cs typeface="Founders Grotesk"/>
          <a:sym typeface="Founders Grotesk"/>
        </a:defRPr>
      </a:lvl5pPr>
      <a:lvl6pPr marL="0" marR="0" indent="2286000" algn="l" defTabSz="825500" rtl="0" latinLnBrk="0">
        <a:lnSpc>
          <a:spcPct val="80000"/>
        </a:lnSpc>
        <a:spcBef>
          <a:spcPts val="0"/>
        </a:spcBef>
        <a:spcAft>
          <a:spcPts val="0"/>
        </a:spcAft>
        <a:buClrTx/>
        <a:buSzTx/>
        <a:buFontTx/>
        <a:buNone/>
        <a:tabLst/>
        <a:defRPr b="0" baseline="0" cap="none" i="0" spc="-79" strike="noStrike" sz="8000" u="none">
          <a:solidFill>
            <a:schemeClr val="accent4"/>
          </a:solidFill>
          <a:uFillTx/>
          <a:latin typeface="Founders Grotesk"/>
          <a:ea typeface="Founders Grotesk"/>
          <a:cs typeface="Founders Grotesk"/>
          <a:sym typeface="Founders Grotesk"/>
        </a:defRPr>
      </a:lvl6pPr>
      <a:lvl7pPr marL="0" marR="0" indent="2743200" algn="l" defTabSz="825500" rtl="0" latinLnBrk="0">
        <a:lnSpc>
          <a:spcPct val="80000"/>
        </a:lnSpc>
        <a:spcBef>
          <a:spcPts val="0"/>
        </a:spcBef>
        <a:spcAft>
          <a:spcPts val="0"/>
        </a:spcAft>
        <a:buClrTx/>
        <a:buSzTx/>
        <a:buFontTx/>
        <a:buNone/>
        <a:tabLst/>
        <a:defRPr b="0" baseline="0" cap="none" i="0" spc="-79" strike="noStrike" sz="8000" u="none">
          <a:solidFill>
            <a:schemeClr val="accent4"/>
          </a:solidFill>
          <a:uFillTx/>
          <a:latin typeface="Founders Grotesk"/>
          <a:ea typeface="Founders Grotesk"/>
          <a:cs typeface="Founders Grotesk"/>
          <a:sym typeface="Founders Grotesk"/>
        </a:defRPr>
      </a:lvl7pPr>
      <a:lvl8pPr marL="0" marR="0" indent="3200400" algn="l" defTabSz="825500" rtl="0" latinLnBrk="0">
        <a:lnSpc>
          <a:spcPct val="80000"/>
        </a:lnSpc>
        <a:spcBef>
          <a:spcPts val="0"/>
        </a:spcBef>
        <a:spcAft>
          <a:spcPts val="0"/>
        </a:spcAft>
        <a:buClrTx/>
        <a:buSzTx/>
        <a:buFontTx/>
        <a:buNone/>
        <a:tabLst/>
        <a:defRPr b="0" baseline="0" cap="none" i="0" spc="-79" strike="noStrike" sz="8000" u="none">
          <a:solidFill>
            <a:schemeClr val="accent4"/>
          </a:solidFill>
          <a:uFillTx/>
          <a:latin typeface="Founders Grotesk"/>
          <a:ea typeface="Founders Grotesk"/>
          <a:cs typeface="Founders Grotesk"/>
          <a:sym typeface="Founders Grotesk"/>
        </a:defRPr>
      </a:lvl8pPr>
      <a:lvl9pPr marL="0" marR="0" indent="3657600" algn="l" defTabSz="825500" rtl="0" latinLnBrk="0">
        <a:lnSpc>
          <a:spcPct val="80000"/>
        </a:lnSpc>
        <a:spcBef>
          <a:spcPts val="0"/>
        </a:spcBef>
        <a:spcAft>
          <a:spcPts val="0"/>
        </a:spcAft>
        <a:buClrTx/>
        <a:buSzTx/>
        <a:buFontTx/>
        <a:buNone/>
        <a:tabLst/>
        <a:defRPr b="0" baseline="0" cap="none" i="0" spc="-79" strike="noStrike" sz="8000" u="none">
          <a:solidFill>
            <a:schemeClr val="accent4"/>
          </a:solidFill>
          <a:uFillTx/>
          <a:latin typeface="Founders Grotesk"/>
          <a:ea typeface="Founders Grotesk"/>
          <a:cs typeface="Founders Grotesk"/>
          <a:sym typeface="Founders Grotesk"/>
        </a:defRPr>
      </a:lvl9pPr>
    </p:titleStyle>
    <p:bodyStyle>
      <a:lvl1pPr marL="0" marR="0" indent="0" algn="l" defTabSz="469900" rtl="0" latinLnBrk="0">
        <a:lnSpc>
          <a:spcPct val="120000"/>
        </a:lnSpc>
        <a:spcBef>
          <a:spcPts val="0"/>
        </a:spcBef>
        <a:spcAft>
          <a:spcPts val="0"/>
        </a:spcAft>
        <a:buClrTx/>
        <a:buSzTx/>
        <a:buFontTx/>
        <a:buNone/>
        <a:tabLst>
          <a:tab pos="469900" algn="l"/>
        </a:tabLst>
        <a:defRPr b="0" baseline="0" cap="none" i="0" spc="0" strike="noStrike" sz="8000" u="none">
          <a:solidFill>
            <a:srgbClr val="C3CCB0"/>
          </a:solidFill>
          <a:uFillTx/>
          <a:latin typeface="+mn-lt"/>
          <a:ea typeface="+mn-ea"/>
          <a:cs typeface="+mn-cs"/>
          <a:sym typeface="Founders Grotesk Semibold"/>
        </a:defRPr>
      </a:lvl1pPr>
      <a:lvl2pPr marL="0" marR="0" indent="457200" algn="l" defTabSz="469900" rtl="0" latinLnBrk="0">
        <a:lnSpc>
          <a:spcPct val="120000"/>
        </a:lnSpc>
        <a:spcBef>
          <a:spcPts val="0"/>
        </a:spcBef>
        <a:spcAft>
          <a:spcPts val="0"/>
        </a:spcAft>
        <a:buClrTx/>
        <a:buSzTx/>
        <a:buFontTx/>
        <a:buNone/>
        <a:tabLst>
          <a:tab pos="469900" algn="l"/>
        </a:tabLst>
        <a:defRPr b="0" baseline="0" cap="none" i="0" spc="0" strike="noStrike" sz="8000" u="none">
          <a:solidFill>
            <a:srgbClr val="C3CCB0"/>
          </a:solidFill>
          <a:uFillTx/>
          <a:latin typeface="+mn-lt"/>
          <a:ea typeface="+mn-ea"/>
          <a:cs typeface="+mn-cs"/>
          <a:sym typeface="Founders Grotesk Semibold"/>
        </a:defRPr>
      </a:lvl2pPr>
      <a:lvl3pPr marL="0" marR="0" indent="914400" algn="l" defTabSz="469900" rtl="0" latinLnBrk="0">
        <a:lnSpc>
          <a:spcPct val="120000"/>
        </a:lnSpc>
        <a:spcBef>
          <a:spcPts val="0"/>
        </a:spcBef>
        <a:spcAft>
          <a:spcPts val="0"/>
        </a:spcAft>
        <a:buClrTx/>
        <a:buSzTx/>
        <a:buFontTx/>
        <a:buNone/>
        <a:tabLst>
          <a:tab pos="469900" algn="l"/>
        </a:tabLst>
        <a:defRPr b="0" baseline="0" cap="none" i="0" spc="0" strike="noStrike" sz="8000" u="none">
          <a:solidFill>
            <a:srgbClr val="C3CCB0"/>
          </a:solidFill>
          <a:uFillTx/>
          <a:latin typeface="+mn-lt"/>
          <a:ea typeface="+mn-ea"/>
          <a:cs typeface="+mn-cs"/>
          <a:sym typeface="Founders Grotesk Semibold"/>
        </a:defRPr>
      </a:lvl3pPr>
      <a:lvl4pPr marL="0" marR="0" indent="1371600" algn="l" defTabSz="469900" rtl="0" latinLnBrk="0">
        <a:lnSpc>
          <a:spcPct val="120000"/>
        </a:lnSpc>
        <a:spcBef>
          <a:spcPts val="0"/>
        </a:spcBef>
        <a:spcAft>
          <a:spcPts val="0"/>
        </a:spcAft>
        <a:buClrTx/>
        <a:buSzTx/>
        <a:buFontTx/>
        <a:buNone/>
        <a:tabLst>
          <a:tab pos="469900" algn="l"/>
        </a:tabLst>
        <a:defRPr b="0" baseline="0" cap="none" i="0" spc="0" strike="noStrike" sz="8000" u="none">
          <a:solidFill>
            <a:srgbClr val="C3CCB0"/>
          </a:solidFill>
          <a:uFillTx/>
          <a:latin typeface="+mn-lt"/>
          <a:ea typeface="+mn-ea"/>
          <a:cs typeface="+mn-cs"/>
          <a:sym typeface="Founders Grotesk Semibold"/>
        </a:defRPr>
      </a:lvl4pPr>
      <a:lvl5pPr marL="0" marR="0" indent="1828800" algn="l" defTabSz="469900" rtl="0" latinLnBrk="0">
        <a:lnSpc>
          <a:spcPct val="120000"/>
        </a:lnSpc>
        <a:spcBef>
          <a:spcPts val="0"/>
        </a:spcBef>
        <a:spcAft>
          <a:spcPts val="0"/>
        </a:spcAft>
        <a:buClrTx/>
        <a:buSzTx/>
        <a:buFontTx/>
        <a:buNone/>
        <a:tabLst>
          <a:tab pos="469900" algn="l"/>
        </a:tabLst>
        <a:defRPr b="0" baseline="0" cap="none" i="0" spc="0" strike="noStrike" sz="8000" u="none">
          <a:solidFill>
            <a:srgbClr val="C3CCB0"/>
          </a:solidFill>
          <a:uFillTx/>
          <a:latin typeface="+mn-lt"/>
          <a:ea typeface="+mn-ea"/>
          <a:cs typeface="+mn-cs"/>
          <a:sym typeface="Founders Grotesk Semibold"/>
        </a:defRPr>
      </a:lvl5pPr>
      <a:lvl6pPr marL="0" marR="0" indent="2286000" algn="l" defTabSz="469900" rtl="0" latinLnBrk="0">
        <a:lnSpc>
          <a:spcPct val="120000"/>
        </a:lnSpc>
        <a:spcBef>
          <a:spcPts val="0"/>
        </a:spcBef>
        <a:spcAft>
          <a:spcPts val="0"/>
        </a:spcAft>
        <a:buClrTx/>
        <a:buSzTx/>
        <a:buFontTx/>
        <a:buNone/>
        <a:tabLst>
          <a:tab pos="469900" algn="l"/>
        </a:tabLst>
        <a:defRPr b="0" baseline="0" cap="none" i="0" spc="0" strike="noStrike" sz="8000" u="none">
          <a:solidFill>
            <a:srgbClr val="C3CCB0"/>
          </a:solidFill>
          <a:uFillTx/>
          <a:latin typeface="+mn-lt"/>
          <a:ea typeface="+mn-ea"/>
          <a:cs typeface="+mn-cs"/>
          <a:sym typeface="Founders Grotesk Semibold"/>
        </a:defRPr>
      </a:lvl6pPr>
      <a:lvl7pPr marL="0" marR="0" indent="2743200" algn="l" defTabSz="469900" rtl="0" latinLnBrk="0">
        <a:lnSpc>
          <a:spcPct val="120000"/>
        </a:lnSpc>
        <a:spcBef>
          <a:spcPts val="0"/>
        </a:spcBef>
        <a:spcAft>
          <a:spcPts val="0"/>
        </a:spcAft>
        <a:buClrTx/>
        <a:buSzTx/>
        <a:buFontTx/>
        <a:buNone/>
        <a:tabLst>
          <a:tab pos="469900" algn="l"/>
        </a:tabLst>
        <a:defRPr b="0" baseline="0" cap="none" i="0" spc="0" strike="noStrike" sz="8000" u="none">
          <a:solidFill>
            <a:srgbClr val="C3CCB0"/>
          </a:solidFill>
          <a:uFillTx/>
          <a:latin typeface="+mn-lt"/>
          <a:ea typeface="+mn-ea"/>
          <a:cs typeface="+mn-cs"/>
          <a:sym typeface="Founders Grotesk Semibold"/>
        </a:defRPr>
      </a:lvl7pPr>
      <a:lvl8pPr marL="0" marR="0" indent="3200400" algn="l" defTabSz="469900" rtl="0" latinLnBrk="0">
        <a:lnSpc>
          <a:spcPct val="120000"/>
        </a:lnSpc>
        <a:spcBef>
          <a:spcPts val="0"/>
        </a:spcBef>
        <a:spcAft>
          <a:spcPts val="0"/>
        </a:spcAft>
        <a:buClrTx/>
        <a:buSzTx/>
        <a:buFontTx/>
        <a:buNone/>
        <a:tabLst>
          <a:tab pos="469900" algn="l"/>
        </a:tabLst>
        <a:defRPr b="0" baseline="0" cap="none" i="0" spc="0" strike="noStrike" sz="8000" u="none">
          <a:solidFill>
            <a:srgbClr val="C3CCB0"/>
          </a:solidFill>
          <a:uFillTx/>
          <a:latin typeface="+mn-lt"/>
          <a:ea typeface="+mn-ea"/>
          <a:cs typeface="+mn-cs"/>
          <a:sym typeface="Founders Grotesk Semibold"/>
        </a:defRPr>
      </a:lvl8pPr>
      <a:lvl9pPr marL="0" marR="0" indent="3657600" algn="l" defTabSz="469900" rtl="0" latinLnBrk="0">
        <a:lnSpc>
          <a:spcPct val="120000"/>
        </a:lnSpc>
        <a:spcBef>
          <a:spcPts val="0"/>
        </a:spcBef>
        <a:spcAft>
          <a:spcPts val="0"/>
        </a:spcAft>
        <a:buClrTx/>
        <a:buSzTx/>
        <a:buFontTx/>
        <a:buNone/>
        <a:tabLst>
          <a:tab pos="469900" algn="l"/>
        </a:tabLst>
        <a:defRPr b="0" baseline="0" cap="none" i="0" spc="0" strike="noStrike" sz="8000" u="none">
          <a:solidFill>
            <a:srgbClr val="C3CCB0"/>
          </a:solidFill>
          <a:uFillTx/>
          <a:latin typeface="+mn-lt"/>
          <a:ea typeface="+mn-ea"/>
          <a:cs typeface="+mn-cs"/>
          <a:sym typeface="Founders Grotesk Semibold"/>
        </a:defRPr>
      </a:lvl9pPr>
    </p:bodyStyle>
    <p:otherStyle>
      <a:lvl1pPr marL="0" marR="0" indent="0" algn="r" defTabSz="825500" rtl="0" latinLnBrk="0">
        <a:lnSpc>
          <a:spcPct val="100000"/>
        </a:lnSpc>
        <a:spcBef>
          <a:spcPts val="0"/>
        </a:spcBef>
        <a:spcAft>
          <a:spcPts val="0"/>
        </a:spcAft>
        <a:buClrTx/>
        <a:buSzTx/>
        <a:buFontTx/>
        <a:buNone/>
        <a:tabLst/>
        <a:defRPr b="0" baseline="0" cap="none" i="0" spc="28" strike="noStrike" sz="2800" u="none">
          <a:solidFill>
            <a:schemeClr val="tx1"/>
          </a:solidFill>
          <a:uFillTx/>
          <a:latin typeface="+mn-lt"/>
          <a:ea typeface="+mn-ea"/>
          <a:cs typeface="+mn-cs"/>
          <a:sym typeface="Founders Grotesk Condensed"/>
        </a:defRPr>
      </a:lvl1pPr>
      <a:lvl2pPr marL="0" marR="0" indent="457200" algn="r" defTabSz="825500" rtl="0" latinLnBrk="0">
        <a:lnSpc>
          <a:spcPct val="100000"/>
        </a:lnSpc>
        <a:spcBef>
          <a:spcPts val="0"/>
        </a:spcBef>
        <a:spcAft>
          <a:spcPts val="0"/>
        </a:spcAft>
        <a:buClrTx/>
        <a:buSzTx/>
        <a:buFontTx/>
        <a:buNone/>
        <a:tabLst/>
        <a:defRPr b="0" baseline="0" cap="none" i="0" spc="28" strike="noStrike" sz="2800" u="none">
          <a:solidFill>
            <a:schemeClr val="tx1"/>
          </a:solidFill>
          <a:uFillTx/>
          <a:latin typeface="+mn-lt"/>
          <a:ea typeface="+mn-ea"/>
          <a:cs typeface="+mn-cs"/>
          <a:sym typeface="Founders Grotesk Condensed"/>
        </a:defRPr>
      </a:lvl2pPr>
      <a:lvl3pPr marL="0" marR="0" indent="914400" algn="r" defTabSz="825500" rtl="0" latinLnBrk="0">
        <a:lnSpc>
          <a:spcPct val="100000"/>
        </a:lnSpc>
        <a:spcBef>
          <a:spcPts val="0"/>
        </a:spcBef>
        <a:spcAft>
          <a:spcPts val="0"/>
        </a:spcAft>
        <a:buClrTx/>
        <a:buSzTx/>
        <a:buFontTx/>
        <a:buNone/>
        <a:tabLst/>
        <a:defRPr b="0" baseline="0" cap="none" i="0" spc="28" strike="noStrike" sz="2800" u="none">
          <a:solidFill>
            <a:schemeClr val="tx1"/>
          </a:solidFill>
          <a:uFillTx/>
          <a:latin typeface="+mn-lt"/>
          <a:ea typeface="+mn-ea"/>
          <a:cs typeface="+mn-cs"/>
          <a:sym typeface="Founders Grotesk Condensed"/>
        </a:defRPr>
      </a:lvl3pPr>
      <a:lvl4pPr marL="0" marR="0" indent="1371600" algn="r" defTabSz="825500" rtl="0" latinLnBrk="0">
        <a:lnSpc>
          <a:spcPct val="100000"/>
        </a:lnSpc>
        <a:spcBef>
          <a:spcPts val="0"/>
        </a:spcBef>
        <a:spcAft>
          <a:spcPts val="0"/>
        </a:spcAft>
        <a:buClrTx/>
        <a:buSzTx/>
        <a:buFontTx/>
        <a:buNone/>
        <a:tabLst/>
        <a:defRPr b="0" baseline="0" cap="none" i="0" spc="28" strike="noStrike" sz="2800" u="none">
          <a:solidFill>
            <a:schemeClr val="tx1"/>
          </a:solidFill>
          <a:uFillTx/>
          <a:latin typeface="+mn-lt"/>
          <a:ea typeface="+mn-ea"/>
          <a:cs typeface="+mn-cs"/>
          <a:sym typeface="Founders Grotesk Condensed"/>
        </a:defRPr>
      </a:lvl4pPr>
      <a:lvl5pPr marL="0" marR="0" indent="1828800" algn="r" defTabSz="825500" rtl="0" latinLnBrk="0">
        <a:lnSpc>
          <a:spcPct val="100000"/>
        </a:lnSpc>
        <a:spcBef>
          <a:spcPts val="0"/>
        </a:spcBef>
        <a:spcAft>
          <a:spcPts val="0"/>
        </a:spcAft>
        <a:buClrTx/>
        <a:buSzTx/>
        <a:buFontTx/>
        <a:buNone/>
        <a:tabLst/>
        <a:defRPr b="0" baseline="0" cap="none" i="0" spc="28" strike="noStrike" sz="2800" u="none">
          <a:solidFill>
            <a:schemeClr val="tx1"/>
          </a:solidFill>
          <a:uFillTx/>
          <a:latin typeface="+mn-lt"/>
          <a:ea typeface="+mn-ea"/>
          <a:cs typeface="+mn-cs"/>
          <a:sym typeface="Founders Grotesk Condensed"/>
        </a:defRPr>
      </a:lvl5pPr>
      <a:lvl6pPr marL="0" marR="0" indent="2286000" algn="r" defTabSz="825500" rtl="0" latinLnBrk="0">
        <a:lnSpc>
          <a:spcPct val="100000"/>
        </a:lnSpc>
        <a:spcBef>
          <a:spcPts val="0"/>
        </a:spcBef>
        <a:spcAft>
          <a:spcPts val="0"/>
        </a:spcAft>
        <a:buClrTx/>
        <a:buSzTx/>
        <a:buFontTx/>
        <a:buNone/>
        <a:tabLst/>
        <a:defRPr b="0" baseline="0" cap="none" i="0" spc="28" strike="noStrike" sz="2800" u="none">
          <a:solidFill>
            <a:schemeClr val="tx1"/>
          </a:solidFill>
          <a:uFillTx/>
          <a:latin typeface="+mn-lt"/>
          <a:ea typeface="+mn-ea"/>
          <a:cs typeface="+mn-cs"/>
          <a:sym typeface="Founders Grotesk Condensed"/>
        </a:defRPr>
      </a:lvl6pPr>
      <a:lvl7pPr marL="0" marR="0" indent="2743200" algn="r" defTabSz="825500" rtl="0" latinLnBrk="0">
        <a:lnSpc>
          <a:spcPct val="100000"/>
        </a:lnSpc>
        <a:spcBef>
          <a:spcPts val="0"/>
        </a:spcBef>
        <a:spcAft>
          <a:spcPts val="0"/>
        </a:spcAft>
        <a:buClrTx/>
        <a:buSzTx/>
        <a:buFontTx/>
        <a:buNone/>
        <a:tabLst/>
        <a:defRPr b="0" baseline="0" cap="none" i="0" spc="28" strike="noStrike" sz="2800" u="none">
          <a:solidFill>
            <a:schemeClr val="tx1"/>
          </a:solidFill>
          <a:uFillTx/>
          <a:latin typeface="+mn-lt"/>
          <a:ea typeface="+mn-ea"/>
          <a:cs typeface="+mn-cs"/>
          <a:sym typeface="Founders Grotesk Condensed"/>
        </a:defRPr>
      </a:lvl7pPr>
      <a:lvl8pPr marL="0" marR="0" indent="3200400" algn="r" defTabSz="825500" rtl="0" latinLnBrk="0">
        <a:lnSpc>
          <a:spcPct val="100000"/>
        </a:lnSpc>
        <a:spcBef>
          <a:spcPts val="0"/>
        </a:spcBef>
        <a:spcAft>
          <a:spcPts val="0"/>
        </a:spcAft>
        <a:buClrTx/>
        <a:buSzTx/>
        <a:buFontTx/>
        <a:buNone/>
        <a:tabLst/>
        <a:defRPr b="0" baseline="0" cap="none" i="0" spc="28" strike="noStrike" sz="2800" u="none">
          <a:solidFill>
            <a:schemeClr val="tx1"/>
          </a:solidFill>
          <a:uFillTx/>
          <a:latin typeface="+mn-lt"/>
          <a:ea typeface="+mn-ea"/>
          <a:cs typeface="+mn-cs"/>
          <a:sym typeface="Founders Grotesk Condensed"/>
        </a:defRPr>
      </a:lvl8pPr>
      <a:lvl9pPr marL="0" marR="0" indent="3657600" algn="r" defTabSz="825500" rtl="0" latinLnBrk="0">
        <a:lnSpc>
          <a:spcPct val="100000"/>
        </a:lnSpc>
        <a:spcBef>
          <a:spcPts val="0"/>
        </a:spcBef>
        <a:spcAft>
          <a:spcPts val="0"/>
        </a:spcAft>
        <a:buClrTx/>
        <a:buSzTx/>
        <a:buFontTx/>
        <a:buNone/>
        <a:tabLst/>
        <a:defRPr b="0" baseline="0" cap="none" i="0" spc="28" strike="noStrike" sz="2800" u="none">
          <a:solidFill>
            <a:schemeClr val="tx1"/>
          </a:solidFill>
          <a:uFillTx/>
          <a:latin typeface="+mn-lt"/>
          <a:ea typeface="+mn-ea"/>
          <a:cs typeface="+mn-cs"/>
          <a:sym typeface="Founders Grotesk Condensed"/>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hyperlink" Target="http://foursquare.com" TargetMode="External"/><Relationship Id="rId3"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4.jpe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hyperlink" Target="https://simplemaps.com/data/world-cities" TargetMode="External"/><Relationship Id="rId3" Type="http://schemas.openxmlformats.org/officeDocument/2006/relationships/hyperlink" Target="https://foursquare.com/"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3.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hyperlink" Target="https://foursquare.com/"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2" name="Image" descr="Image"/>
          <p:cNvPicPr>
            <a:picLocks noChangeAspect="1"/>
          </p:cNvPicPr>
          <p:nvPr>
            <p:ph type="pic" idx="21"/>
          </p:nvPr>
        </p:nvPicPr>
        <p:blipFill>
          <a:blip r:embed="rId2">
            <a:extLst/>
          </a:blip>
          <a:srcRect l="9332" t="0" r="9332" b="0"/>
          <a:stretch>
            <a:fillRect/>
          </a:stretch>
        </p:blipFill>
        <p:spPr>
          <a:xfrm>
            <a:off x="0" y="0"/>
            <a:ext cx="24384000" cy="13716000"/>
          </a:xfrm>
          <a:prstGeom prst="rect">
            <a:avLst/>
          </a:prstGeom>
        </p:spPr>
      </p:pic>
      <p:sp>
        <p:nvSpPr>
          <p:cNvPr id="173" name="Piotr Zubrzycki     19-Jan-2021"/>
          <p:cNvSpPr txBox="1"/>
          <p:nvPr>
            <p:ph type="body" idx="22"/>
          </p:nvPr>
        </p:nvSpPr>
        <p:spPr>
          <a:xfrm>
            <a:off x="571500" y="11499121"/>
            <a:ext cx="23241001" cy="555245"/>
          </a:xfrm>
          <a:prstGeom prst="rect">
            <a:avLst/>
          </a:prstGeom>
        </p:spPr>
        <p:txBody>
          <a:bodyPr/>
          <a:lstStyle/>
          <a:p>
            <a:pPr lvl="4" algn="r" defTabSz="825500">
              <a:lnSpc>
                <a:spcPct val="100000"/>
              </a:lnSpc>
              <a:tabLst/>
              <a:defRPr b="1" cap="all" spc="168" sz="2800">
                <a:solidFill>
                  <a:srgbClr val="FFFFFF"/>
                </a:solidFill>
                <a:latin typeface="Founders Grotesk Condensed"/>
                <a:ea typeface="Founders Grotesk Condensed"/>
                <a:cs typeface="Founders Grotesk Condensed"/>
                <a:sym typeface="Founders Grotesk Condensed"/>
              </a:defRPr>
            </a:pPr>
            <a:r>
              <a:t>Piotr Zubrzycki     19-Jan-2021</a:t>
            </a:r>
          </a:p>
        </p:txBody>
      </p:sp>
      <p:sp>
        <p:nvSpPr>
          <p:cNvPr id="174" name="Line"/>
          <p:cNvSpPr/>
          <p:nvPr/>
        </p:nvSpPr>
        <p:spPr>
          <a:xfrm>
            <a:off x="635000" y="12192000"/>
            <a:ext cx="23114000" cy="0"/>
          </a:xfrm>
          <a:prstGeom prst="line">
            <a:avLst/>
          </a:prstGeom>
          <a:ln w="381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75" name="Line"/>
          <p:cNvSpPr/>
          <p:nvPr/>
        </p:nvSpPr>
        <p:spPr>
          <a:xfrm>
            <a:off x="634956" y="9475085"/>
            <a:ext cx="23114088" cy="1"/>
          </a:xfrm>
          <a:prstGeom prst="line">
            <a:avLst/>
          </a:prstGeom>
          <a:ln w="114300">
            <a:solidFill>
              <a:schemeClr val="accent4"/>
            </a:solidFill>
            <a:miter lim="400000"/>
          </a:ln>
        </p:spPr>
        <p:txBody>
          <a:bodyPr lIns="0" tIns="0" rIns="0" bIns="0" anchor="ct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76" name="Predicting The Type &amp; Location Of a New Venue"/>
          <p:cNvSpPr txBox="1"/>
          <p:nvPr>
            <p:ph type="title"/>
          </p:nvPr>
        </p:nvSpPr>
        <p:spPr>
          <a:xfrm>
            <a:off x="571500" y="9473141"/>
            <a:ext cx="23241000" cy="1762908"/>
          </a:xfrm>
          <a:prstGeom prst="rect">
            <a:avLst/>
          </a:prstGeom>
        </p:spPr>
        <p:txBody>
          <a:bodyPr/>
          <a:lstStyle>
            <a:lvl1pPr>
              <a:defRPr spc="-159" sz="8000"/>
            </a:lvl1pPr>
          </a:lstStyle>
          <a:p>
            <a:pPr/>
            <a:r>
              <a:t>Predicting The Type &amp; Location Of a New Venue</a:t>
            </a:r>
          </a:p>
        </p:txBody>
      </p:sp>
      <p:sp>
        <p:nvSpPr>
          <p:cNvPr id="177" name="Caption"/>
          <p:cNvSpPr/>
          <p:nvPr>
            <p:ph type="body" sz="quarter" idx="16"/>
          </p:nvPr>
        </p:nvSpPr>
        <p:spPr>
          <a:xfrm>
            <a:off x="571500" y="11337648"/>
            <a:ext cx="23241000" cy="530099"/>
          </a:xfrm>
          <a:prstGeom prst="roundRect">
            <a:avLst>
              <a:gd name="adj" fmla="val 0"/>
            </a:avLst>
          </a:prstGeom>
        </p:spPr>
        <p:txBody>
          <a:bodyPr/>
          <a:lstStyle/>
          <a:p>
            <a:pPr/>
            <a:r>
              <a:t>Caption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From table depicted on the previous slide, we can see that for each date there are exactly the same top 10 venues. That can indicate that foursquare.com database does not consist of data for each time period but just the latest one.…"/>
          <p:cNvSpPr txBox="1"/>
          <p:nvPr/>
        </p:nvSpPr>
        <p:spPr>
          <a:xfrm>
            <a:off x="867739" y="838200"/>
            <a:ext cx="22648521" cy="22866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defTabSz="457200">
              <a:spcBef>
                <a:spcPts val="0"/>
              </a:spcBef>
              <a:tabLst/>
              <a:defRPr spc="0" sz="2900">
                <a:solidFill>
                  <a:srgbClr val="000000"/>
                </a:solidFill>
                <a:latin typeface="Helvetica Neue"/>
                <a:ea typeface="Helvetica Neue"/>
                <a:cs typeface="Helvetica Neue"/>
                <a:sym typeface="Helvetica Neue"/>
              </a:defRPr>
            </a:pPr>
            <a:r>
              <a:t>From table depicted on the previous slide, we can see that for each date there are exactly the same top 10 venues. That can indicate that </a:t>
            </a:r>
            <a:r>
              <a:rPr u="sng">
                <a:hlinkClick r:id="rId2" invalidUrl="" action="" tgtFrame="" tooltip="" history="1" highlightClick="0" endSnd="0"/>
              </a:rPr>
              <a:t>foursquare.com</a:t>
            </a:r>
            <a:r>
              <a:t> database does not consist of data for each time period but just the latest one. </a:t>
            </a:r>
          </a:p>
          <a:p>
            <a:pPr algn="l" defTabSz="457200">
              <a:spcBef>
                <a:spcPts val="0"/>
              </a:spcBef>
              <a:tabLst/>
              <a:defRPr spc="0" sz="2900">
                <a:solidFill>
                  <a:srgbClr val="000000"/>
                </a:solidFill>
                <a:latin typeface="Helvetica Neue"/>
                <a:ea typeface="Helvetica Neue"/>
                <a:cs typeface="Helvetica Neue"/>
                <a:sym typeface="Helvetica Neue"/>
              </a:defRPr>
            </a:pPr>
            <a:r>
              <a:t> </a:t>
            </a:r>
          </a:p>
          <a:p>
            <a:pPr algn="l" defTabSz="457200">
              <a:spcBef>
                <a:spcPts val="0"/>
              </a:spcBef>
              <a:tabLst/>
              <a:defRPr spc="0" sz="2900">
                <a:solidFill>
                  <a:srgbClr val="000000"/>
                </a:solidFill>
                <a:latin typeface="Helvetica Neue"/>
                <a:ea typeface="Helvetica Neue"/>
                <a:cs typeface="Helvetica Neue"/>
                <a:sym typeface="Helvetica Neue"/>
              </a:defRPr>
            </a:pPr>
            <a:r>
              <a:t>To plot data easier, numbers from 1 to 10 were assigned to the venues from above table, based on its popularity:</a:t>
            </a:r>
          </a:p>
        </p:txBody>
      </p:sp>
      <p:pic>
        <p:nvPicPr>
          <p:cNvPr id="217" name="nieznane.png" descr="nieznane.png"/>
          <p:cNvPicPr>
            <a:picLocks noChangeAspect="1"/>
          </p:cNvPicPr>
          <p:nvPr/>
        </p:nvPicPr>
        <p:blipFill>
          <a:blip r:embed="rId3">
            <a:extLst/>
          </a:blip>
          <a:stretch>
            <a:fillRect/>
          </a:stretch>
        </p:blipFill>
        <p:spPr>
          <a:xfrm>
            <a:off x="482997" y="3310392"/>
            <a:ext cx="18496449" cy="7716513"/>
          </a:xfrm>
          <a:prstGeom prst="rect">
            <a:avLst/>
          </a:prstGeom>
          <a:ln w="12700">
            <a:miter lim="400000"/>
          </a:ln>
        </p:spPr>
      </p:pic>
      <p:sp>
        <p:nvSpPr>
          <p:cNvPr id="218" name="From above graph it can be noticed that the most popular venue is of type &quot;Cafe&quot; Based on above data it looks like there is no change in &quot;popularity&quot; over time among Venue Types. Looks like &quot;forsquare&quot; database does not consist of the data from various p"/>
          <p:cNvSpPr txBox="1"/>
          <p:nvPr/>
        </p:nvSpPr>
        <p:spPr>
          <a:xfrm>
            <a:off x="867739" y="11466445"/>
            <a:ext cx="22648521" cy="14247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defTabSz="457200">
              <a:spcBef>
                <a:spcPts val="0"/>
              </a:spcBef>
              <a:tabLst/>
              <a:defRPr spc="0" sz="2900">
                <a:solidFill>
                  <a:srgbClr val="000000"/>
                </a:solidFill>
                <a:latin typeface="Helvetica Neue"/>
                <a:ea typeface="Helvetica Neue"/>
                <a:cs typeface="Helvetica Neue"/>
                <a:sym typeface="Helvetica Neue"/>
              </a:defRPr>
            </a:pPr>
            <a:r>
              <a:t>From above graph it can be noticed that the most popular venue is of type "Cafe"</a:t>
            </a:r>
            <a:br/>
            <a:r>
              <a:t>Based on above data it looks like there is no change in "popularity" over time among Venue Types. Looks like "forsquare" database does not consist of the data from various periods of time for analysed region.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3.2 Finding the best location for the &quot;most popular&quot; Venue…"/>
          <p:cNvSpPr txBox="1"/>
          <p:nvPr/>
        </p:nvSpPr>
        <p:spPr>
          <a:xfrm>
            <a:off x="867739" y="838200"/>
            <a:ext cx="22648521" cy="17913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defTabSz="457200">
              <a:spcBef>
                <a:spcPts val="0"/>
              </a:spcBef>
              <a:tabLst/>
              <a:defRPr b="1" spc="0" sz="2900">
                <a:solidFill>
                  <a:srgbClr val="393939"/>
                </a:solidFill>
                <a:latin typeface="Arial"/>
                <a:ea typeface="Arial"/>
                <a:cs typeface="Arial"/>
                <a:sym typeface="Arial"/>
              </a:defRPr>
            </a:pPr>
            <a:r>
              <a:t>3.2 Finding the best location for the "most popular" Venue</a:t>
            </a:r>
            <a:endParaRPr>
              <a:solidFill>
                <a:srgbClr val="000000"/>
              </a:solidFill>
            </a:endParaRPr>
          </a:p>
          <a:p>
            <a:pPr algn="l" defTabSz="457200">
              <a:spcBef>
                <a:spcPts val="0"/>
              </a:spcBef>
              <a:tabLst/>
              <a:defRPr spc="0" sz="2900">
                <a:solidFill>
                  <a:srgbClr val="000000"/>
                </a:solidFill>
                <a:latin typeface="Helvetica Neue"/>
                <a:ea typeface="Helvetica Neue"/>
                <a:cs typeface="Helvetica Neue"/>
                <a:sym typeface="Helvetica Neue"/>
              </a:defRPr>
            </a:pPr>
          </a:p>
          <a:p>
            <a:pPr algn="just" defTabSz="457200">
              <a:spcBef>
                <a:spcPts val="0"/>
              </a:spcBef>
              <a:tabLst/>
              <a:defRPr spc="0" sz="2900">
                <a:solidFill>
                  <a:srgbClr val="393939"/>
                </a:solidFill>
                <a:latin typeface="Arial"/>
                <a:ea typeface="Arial"/>
                <a:cs typeface="Arial"/>
                <a:sym typeface="Arial"/>
              </a:defRPr>
            </a:pPr>
            <a:r>
              <a:t>Now when we know what is the most popular Venue let’s find its average distance form the city centre.</a:t>
            </a:r>
          </a:p>
          <a:p>
            <a:pPr algn="just" defTabSz="457200">
              <a:spcBef>
                <a:spcPts val="0"/>
              </a:spcBef>
              <a:tabLst/>
              <a:defRPr spc="0" sz="2900">
                <a:solidFill>
                  <a:srgbClr val="393939"/>
                </a:solidFill>
                <a:latin typeface="Arial"/>
                <a:ea typeface="Arial"/>
                <a:cs typeface="Arial"/>
                <a:sym typeface="Arial"/>
              </a:defRPr>
            </a:pPr>
            <a:r>
              <a:t>Table below contains few examples of the city centre and cafe coordinates: </a:t>
            </a:r>
          </a:p>
        </p:txBody>
      </p:sp>
      <p:graphicFrame>
        <p:nvGraphicFramePr>
          <p:cNvPr id="221" name="Table"/>
          <p:cNvGraphicFramePr/>
          <p:nvPr/>
        </p:nvGraphicFramePr>
        <p:xfrm>
          <a:off x="1035050" y="3467100"/>
          <a:ext cx="7803354" cy="3389003"/>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1633704"/>
                <a:gridCol w="1376613"/>
                <a:gridCol w="1528304"/>
                <a:gridCol w="1553941"/>
                <a:gridCol w="1706345"/>
              </a:tblGrid>
              <a:tr h="568073">
                <a:tc>
                  <a:txBody>
                    <a:bodyPr/>
                    <a:lstStyle/>
                    <a:p>
                      <a:pPr algn="ctr" defTabSz="457200">
                        <a:defRPr spc="0" sz="1800">
                          <a:solidFill>
                            <a:srgbClr val="000000"/>
                          </a:solidFill>
                        </a:defRPr>
                      </a:pPr>
                      <a:r>
                        <a:rPr b="1" sz="1600">
                          <a:solidFill>
                            <a:srgbClr val="393939"/>
                          </a:solidFill>
                          <a:latin typeface="Helvetica Neue"/>
                          <a:ea typeface="Helvetica Neue"/>
                          <a:cs typeface="Helvetica Neue"/>
                          <a:sym typeface="Helvetica Neue"/>
                        </a:rPr>
                        <a:t>Venue Category</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600">
                          <a:solidFill>
                            <a:srgbClr val="393939"/>
                          </a:solidFill>
                          <a:latin typeface="Helvetica Neue"/>
                          <a:ea typeface="Helvetica Neue"/>
                          <a:cs typeface="Helvetica Neue"/>
                          <a:sym typeface="Helvetica Neue"/>
                        </a:rPr>
                        <a:t>City Latitude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600">
                          <a:solidFill>
                            <a:srgbClr val="393939"/>
                          </a:solidFill>
                          <a:latin typeface="Helvetica Neue"/>
                          <a:ea typeface="Helvetica Neue"/>
                          <a:cs typeface="Helvetica Neue"/>
                          <a:sym typeface="Helvetica Neue"/>
                        </a:rPr>
                        <a:t>City Longitude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600">
                          <a:solidFill>
                            <a:srgbClr val="393939"/>
                          </a:solidFill>
                          <a:latin typeface="Helvetica Neue"/>
                          <a:ea typeface="Helvetica Neue"/>
                          <a:cs typeface="Helvetica Neue"/>
                          <a:sym typeface="Helvetica Neue"/>
                        </a:rPr>
                        <a:t>Venue Latitude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600">
                          <a:solidFill>
                            <a:srgbClr val="393939"/>
                          </a:solidFill>
                          <a:latin typeface="Helvetica Neue"/>
                          <a:ea typeface="Helvetica Neue"/>
                          <a:cs typeface="Helvetica Neue"/>
                          <a:sym typeface="Helvetica Neue"/>
                        </a:rPr>
                        <a:t>Venue Longitude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568296">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52.2167</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21.0333</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52.225629</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21.019006</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r h="568296">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52.2167</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21.0333</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52.236939</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21.024575</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568296">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52.2167</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21.0333</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52.233204</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21.010875</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r h="568296">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52.2167</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21.0333</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52.239527</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21.022618</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568296">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52.2167</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21.0333</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52.222851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600">
                          <a:solidFill>
                            <a:srgbClr val="393939"/>
                          </a:solidFill>
                          <a:latin typeface="Helvetica Neue"/>
                          <a:ea typeface="Helvetica Neue"/>
                          <a:cs typeface="Helvetica Neue"/>
                          <a:sym typeface="Helvetica Neue"/>
                        </a:rPr>
                        <a:t>20.988527</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bl>
          </a:graphicData>
        </a:graphic>
      </p:graphicFrame>
      <p:sp>
        <p:nvSpPr>
          <p:cNvPr id="222" name="In order to calculate the distance between city centre and &quot;Venue Category&quot; (Cafe) the &quot;Haversine&quot; formula will be used. Next based on all distances median and mean values can be calculated:…"/>
          <p:cNvSpPr txBox="1"/>
          <p:nvPr/>
        </p:nvSpPr>
        <p:spPr>
          <a:xfrm>
            <a:off x="867739" y="8215245"/>
            <a:ext cx="22648521" cy="35693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just" defTabSz="457200">
              <a:spcBef>
                <a:spcPts val="0"/>
              </a:spcBef>
              <a:tabLst/>
              <a:defRPr spc="0" sz="2900">
                <a:solidFill>
                  <a:srgbClr val="393939"/>
                </a:solidFill>
                <a:latin typeface="Arial"/>
                <a:ea typeface="Arial"/>
                <a:cs typeface="Arial"/>
                <a:sym typeface="Arial"/>
              </a:defRPr>
            </a:pPr>
            <a:r>
              <a:t>In order to calculate the distance between city centre and "Venue Category" (Cafe) the "Haversine" formula will be used. Next based on all distances median and mean values can be calculated:</a:t>
            </a:r>
          </a:p>
          <a:p>
            <a:pPr algn="l" defTabSz="457200">
              <a:spcBef>
                <a:spcPts val="0"/>
              </a:spcBef>
              <a:tabLst/>
              <a:defRPr spc="0" sz="2900">
                <a:solidFill>
                  <a:srgbClr val="393939"/>
                </a:solidFill>
                <a:latin typeface="Courier"/>
                <a:ea typeface="Courier"/>
                <a:cs typeface="Courier"/>
                <a:sym typeface="Courier"/>
              </a:defRPr>
            </a:pPr>
          </a:p>
          <a:p>
            <a:pPr algn="l" defTabSz="457200">
              <a:spcBef>
                <a:spcPts val="0"/>
              </a:spcBef>
              <a:tabLst/>
              <a:defRPr spc="0" sz="2900">
                <a:solidFill>
                  <a:srgbClr val="393939"/>
                </a:solidFill>
                <a:latin typeface="Courier"/>
                <a:ea typeface="Courier"/>
                <a:cs typeface="Courier"/>
                <a:sym typeface="Courier"/>
              </a:defRPr>
            </a:pPr>
            <a:r>
              <a:t>Median of the distance:	1434.04</a:t>
            </a:r>
          </a:p>
          <a:p>
            <a:pPr algn="l" defTabSz="457200">
              <a:spcBef>
                <a:spcPts val="0"/>
              </a:spcBef>
              <a:tabLst/>
              <a:defRPr spc="0" sz="2900">
                <a:solidFill>
                  <a:srgbClr val="393939"/>
                </a:solidFill>
                <a:latin typeface="Courier"/>
                <a:ea typeface="Courier"/>
                <a:cs typeface="Courier"/>
                <a:sym typeface="Courier"/>
              </a:defRPr>
            </a:pPr>
            <a:r>
              <a:t>Mean of the distance:		1618.35</a:t>
            </a:r>
          </a:p>
          <a:p>
            <a:pPr algn="l" defTabSz="457200">
              <a:spcBef>
                <a:spcPts val="0"/>
              </a:spcBef>
              <a:tabLst/>
              <a:defRPr spc="0" sz="2900">
                <a:solidFill>
                  <a:srgbClr val="393939"/>
                </a:solidFill>
                <a:latin typeface="Courier"/>
                <a:ea typeface="Courier"/>
                <a:cs typeface="Courier"/>
                <a:sym typeface="Courier"/>
              </a:defRPr>
            </a:pPr>
          </a:p>
          <a:p>
            <a:pPr algn="l" defTabSz="457200">
              <a:spcBef>
                <a:spcPts val="0"/>
              </a:spcBef>
              <a:tabLst/>
              <a:defRPr spc="0" sz="2900">
                <a:solidFill>
                  <a:srgbClr val="393939"/>
                </a:solidFill>
                <a:latin typeface="Courier"/>
                <a:ea typeface="Courier"/>
                <a:cs typeface="Courier"/>
                <a:sym typeface="Courier"/>
              </a:defRPr>
            </a:pPr>
          </a:p>
          <a:p>
            <a:pPr algn="l" defTabSz="457200">
              <a:spcBef>
                <a:spcPts val="0"/>
              </a:spcBef>
              <a:tabLst/>
              <a:defRPr spc="0" sz="2900">
                <a:solidFill>
                  <a:srgbClr val="393939"/>
                </a:solidFill>
                <a:latin typeface="Arial"/>
                <a:ea typeface="Arial"/>
                <a:cs typeface="Arial"/>
                <a:sym typeface="Arial"/>
              </a:defRPr>
            </a:pPr>
            <a:r>
              <a:t>Printing the area of interest over the city of interest (Krakow)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4" name="Screenshot 2021-01-19 at 11.50.10.png" descr="Screenshot 2021-01-19 at 11.50.10.png"/>
          <p:cNvPicPr>
            <a:picLocks noChangeAspect="1"/>
          </p:cNvPicPr>
          <p:nvPr/>
        </p:nvPicPr>
        <p:blipFill>
          <a:blip r:embed="rId2">
            <a:extLst/>
          </a:blip>
          <a:stretch>
            <a:fillRect/>
          </a:stretch>
        </p:blipFill>
        <p:spPr>
          <a:xfrm>
            <a:off x="1317086" y="1025481"/>
            <a:ext cx="21749827" cy="11595788"/>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3. Conclusions"/>
          <p:cNvSpPr txBox="1"/>
          <p:nvPr/>
        </p:nvSpPr>
        <p:spPr>
          <a:xfrm>
            <a:off x="3124200" y="6394388"/>
            <a:ext cx="4646275" cy="92722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pc="165" sz="5500">
                <a:solidFill>
                  <a:schemeClr val="accent1">
                    <a:hueOff val="-42304"/>
                    <a:satOff val="23749"/>
                    <a:lumOff val="-45745"/>
                  </a:schemeClr>
                </a:solidFill>
                <a:latin typeface="Big Caslon Medium"/>
                <a:ea typeface="Big Caslon Medium"/>
                <a:cs typeface="Big Caslon Medium"/>
                <a:sym typeface="Big Caslon Medium"/>
              </a:defRPr>
            </a:pPr>
            <a:r>
              <a:rPr b="1">
                <a:latin typeface="Arial"/>
                <a:ea typeface="Arial"/>
                <a:cs typeface="Arial"/>
                <a:sym typeface="Arial"/>
              </a:rPr>
              <a:t>3</a:t>
            </a:r>
            <a:r>
              <a:t>. Conclusions</a:t>
            </a:r>
          </a:p>
        </p:txBody>
      </p:sp>
      <p:pic>
        <p:nvPicPr>
          <p:cNvPr id="227" name="draw-conclusions-(skills).jpg" descr="draw-conclusions-(skills).jpg"/>
          <p:cNvPicPr>
            <a:picLocks noChangeAspect="1"/>
          </p:cNvPicPr>
          <p:nvPr/>
        </p:nvPicPr>
        <p:blipFill>
          <a:blip r:embed="rId2">
            <a:extLst/>
          </a:blip>
          <a:srcRect l="12707" t="0" r="12707" b="0"/>
          <a:stretch>
            <a:fillRect/>
          </a:stretch>
        </p:blipFill>
        <p:spPr>
          <a:xfrm>
            <a:off x="12192000" y="-1"/>
            <a:ext cx="12192001" cy="13716001"/>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Based on the above analysis, it can be concluded, that the venue which we should invest in, is of type “Cafe&quot;. Its ideal location should be close to the city center.…"/>
          <p:cNvSpPr txBox="1"/>
          <p:nvPr/>
        </p:nvSpPr>
        <p:spPr>
          <a:xfrm>
            <a:off x="867739" y="1248689"/>
            <a:ext cx="22648521" cy="39161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just" defTabSz="457200">
              <a:spcBef>
                <a:spcPts val="0"/>
              </a:spcBef>
              <a:tabLst/>
              <a:defRPr spc="0" sz="2900">
                <a:solidFill>
                  <a:srgbClr val="393939"/>
                </a:solidFill>
                <a:latin typeface="Arial"/>
                <a:ea typeface="Arial"/>
                <a:cs typeface="Arial"/>
                <a:sym typeface="Arial"/>
              </a:defRPr>
            </a:pPr>
            <a:r>
              <a:t>Based on the above analysis, it can be concluded, that the venue which we should invest in, is of type “Cafe". Its ideal location should be close to the city center.</a:t>
            </a:r>
          </a:p>
          <a:p>
            <a:pPr algn="just" defTabSz="457200">
              <a:spcBef>
                <a:spcPts val="0"/>
              </a:spcBef>
              <a:tabLst/>
              <a:defRPr spc="0" sz="2900">
                <a:solidFill>
                  <a:srgbClr val="393939"/>
                </a:solidFill>
                <a:latin typeface="Arial"/>
                <a:ea typeface="Arial"/>
                <a:cs typeface="Arial"/>
                <a:sym typeface="Arial"/>
              </a:defRPr>
            </a:pPr>
          </a:p>
          <a:p>
            <a:pPr algn="just" defTabSz="457200">
              <a:spcBef>
                <a:spcPts val="0"/>
              </a:spcBef>
              <a:tabLst/>
              <a:defRPr spc="0" sz="2900">
                <a:solidFill>
                  <a:srgbClr val="393939"/>
                </a:solidFill>
                <a:latin typeface="Arial"/>
                <a:ea typeface="Arial"/>
                <a:cs typeface="Arial"/>
                <a:sym typeface="Arial"/>
              </a:defRPr>
            </a:pPr>
            <a:r>
              <a:t>Please note that due to limited number od data included in foursquare database for the analysed cities, it wasn’t viable to check the trend in popularity over time, of different venues. Thus no regression was used in order to predict the best investment for the future!!!.</a:t>
            </a:r>
          </a:p>
          <a:p>
            <a:pPr algn="just" defTabSz="457200">
              <a:spcBef>
                <a:spcPts val="0"/>
              </a:spcBef>
              <a:tabLst/>
              <a:defRPr i="1" spc="0" sz="2300">
                <a:solidFill>
                  <a:srgbClr val="393939"/>
                </a:solidFill>
                <a:latin typeface="Arial"/>
                <a:ea typeface="Arial"/>
                <a:cs typeface="Arial"/>
                <a:sym typeface="Arial"/>
              </a:defRPr>
            </a:pPr>
          </a:p>
          <a:p>
            <a:pPr algn="just" defTabSz="457200">
              <a:spcBef>
                <a:spcPts val="0"/>
              </a:spcBef>
              <a:tabLst/>
              <a:defRPr i="1" spc="0" sz="2300">
                <a:solidFill>
                  <a:srgbClr val="393939"/>
                </a:solidFill>
                <a:latin typeface="Arial"/>
                <a:ea typeface="Arial"/>
                <a:cs typeface="Arial"/>
                <a:sym typeface="Arial"/>
              </a:defRPr>
            </a:pPr>
          </a:p>
          <a:p>
            <a:pPr algn="just" defTabSz="457200">
              <a:spcBef>
                <a:spcPts val="0"/>
              </a:spcBef>
              <a:tabLst/>
              <a:defRPr i="1" spc="0" sz="2300">
                <a:solidFill>
                  <a:srgbClr val="393939"/>
                </a:solidFill>
                <a:latin typeface="Arial"/>
                <a:ea typeface="Arial"/>
                <a:cs typeface="Arial"/>
                <a:sym typeface="Arial"/>
              </a:defRPr>
            </a:pPr>
          </a:p>
          <a:p>
            <a:pPr algn="just" defTabSz="457200">
              <a:spcBef>
                <a:spcPts val="0"/>
              </a:spcBef>
              <a:tabLst/>
              <a:defRPr i="1" spc="0" sz="2300">
                <a:solidFill>
                  <a:srgbClr val="393939"/>
                </a:solidFill>
                <a:latin typeface="Arial"/>
                <a:ea typeface="Arial"/>
                <a:cs typeface="Arial"/>
                <a:sym typeface="Arial"/>
              </a:defRPr>
            </a:pPr>
            <a:endParaRPr i="0">
              <a:solidFill>
                <a:srgbClr val="000000"/>
              </a:solidFill>
            </a:endParaR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PRESENTATION AGENDA"/>
          <p:cNvSpPr txBox="1"/>
          <p:nvPr/>
        </p:nvSpPr>
        <p:spPr>
          <a:xfrm>
            <a:off x="1668764" y="1785125"/>
            <a:ext cx="13865148" cy="10088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1" spc="168" sz="5600">
                <a:solidFill>
                  <a:srgbClr val="A1A99E"/>
                </a:solidFill>
              </a:defRPr>
            </a:lvl1pPr>
          </a:lstStyle>
          <a:p>
            <a:pPr/>
            <a:r>
              <a:t>PRESENTATION AGENDA</a:t>
            </a:r>
          </a:p>
        </p:txBody>
      </p:sp>
      <p:grpSp>
        <p:nvGrpSpPr>
          <p:cNvPr id="196" name="Group"/>
          <p:cNvGrpSpPr/>
          <p:nvPr/>
        </p:nvGrpSpPr>
        <p:grpSpPr>
          <a:xfrm>
            <a:off x="1906189" y="3765931"/>
            <a:ext cx="12542550" cy="8058920"/>
            <a:chOff x="0" y="0"/>
            <a:chExt cx="12542548" cy="8058918"/>
          </a:xfrm>
        </p:grpSpPr>
        <p:sp>
          <p:nvSpPr>
            <p:cNvPr id="180" name="Rectangle"/>
            <p:cNvSpPr/>
            <p:nvPr/>
          </p:nvSpPr>
          <p:spPr>
            <a:xfrm>
              <a:off x="1638080" y="254934"/>
              <a:ext cx="10869374" cy="1539437"/>
            </a:xfrm>
            <a:prstGeom prst="rect">
              <a:avLst/>
            </a:prstGeom>
            <a:solidFill>
              <a:srgbClr val="A1A99E">
                <a:alpha val="15000"/>
              </a:srgbClr>
            </a:solidFill>
            <a:ln w="12700" cap="flat">
              <a:noFill/>
              <a:miter lim="400000"/>
            </a:ln>
            <a:effectLst/>
          </p:spPr>
          <p:txBody>
            <a:bodyPr wrap="square" lIns="50800" tIns="50800" rIns="50800" bIns="50800" numCol="1" anchor="ctr">
              <a:noAutofit/>
            </a:bodyPr>
            <a:lstStyle/>
            <a:p>
              <a:pPr>
                <a:spcBef>
                  <a:spcPts val="0"/>
                </a:spcBef>
                <a:tabLst/>
                <a:defRPr b="1" cap="all" spc="156">
                  <a:solidFill>
                    <a:srgbClr val="000000"/>
                  </a:solidFill>
                  <a:latin typeface="Founders Grotesk Condensed"/>
                  <a:ea typeface="Founders Grotesk Condensed"/>
                  <a:cs typeface="Founders Grotesk Condensed"/>
                  <a:sym typeface="Founders Grotesk Condensed"/>
                </a:defRPr>
              </a:pPr>
            </a:p>
          </p:txBody>
        </p:sp>
        <p:sp>
          <p:nvSpPr>
            <p:cNvPr id="181" name="Oval"/>
            <p:cNvSpPr/>
            <p:nvPr/>
          </p:nvSpPr>
          <p:spPr>
            <a:xfrm>
              <a:off x="0" y="0"/>
              <a:ext cx="2430334" cy="2049307"/>
            </a:xfrm>
            <a:prstGeom prst="ellipse">
              <a:avLst/>
            </a:prstGeom>
            <a:solidFill>
              <a:srgbClr val="FFFFFF"/>
            </a:solidFill>
            <a:ln w="12700" cap="flat">
              <a:noFill/>
              <a:miter lim="400000"/>
            </a:ln>
            <a:effectLst/>
          </p:spPr>
          <p:txBody>
            <a:bodyPr wrap="square" lIns="50800" tIns="50800" rIns="50800" bIns="50800" numCol="1" anchor="ctr">
              <a:noAutofit/>
            </a:bodyP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82" name="1"/>
            <p:cNvSpPr/>
            <p:nvPr/>
          </p:nvSpPr>
          <p:spPr>
            <a:xfrm>
              <a:off x="265774" y="154779"/>
              <a:ext cx="1898786" cy="1739749"/>
            </a:xfrm>
            <a:prstGeom prst="ellipse">
              <a:avLst/>
            </a:prstGeom>
            <a:solidFill>
              <a:schemeClr val="accent2"/>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spcBef>
                  <a:spcPts val="0"/>
                </a:spcBef>
                <a:tabLst/>
                <a:defRPr b="1" cap="all" spc="330" sz="5500">
                  <a:solidFill>
                    <a:srgbClr val="FFFFFF"/>
                  </a:solidFill>
                  <a:latin typeface="Founders Grotesk Condensed"/>
                  <a:ea typeface="Founders Grotesk Condensed"/>
                  <a:cs typeface="Founders Grotesk Condensed"/>
                  <a:sym typeface="Founders Grotesk Condensed"/>
                </a:defRPr>
              </a:lvl1pPr>
            </a:lstStyle>
            <a:p>
              <a:pPr/>
              <a:r>
                <a:t>1</a:t>
              </a:r>
            </a:p>
          </p:txBody>
        </p:sp>
        <p:sp>
          <p:nvSpPr>
            <p:cNvPr id="183" name="Rectangle"/>
            <p:cNvSpPr/>
            <p:nvPr/>
          </p:nvSpPr>
          <p:spPr>
            <a:xfrm>
              <a:off x="1638080" y="2258139"/>
              <a:ext cx="10869374" cy="1539437"/>
            </a:xfrm>
            <a:prstGeom prst="rect">
              <a:avLst/>
            </a:prstGeom>
            <a:solidFill>
              <a:srgbClr val="A1A99E">
                <a:alpha val="14639"/>
              </a:srgbClr>
            </a:solidFill>
            <a:ln w="12700" cap="flat">
              <a:noFill/>
              <a:miter lim="400000"/>
            </a:ln>
            <a:effectLst/>
          </p:spPr>
          <p:txBody>
            <a:bodyPr wrap="square" lIns="50800" tIns="50800" rIns="50800" bIns="50800" numCol="1" anchor="ctr">
              <a:noAutofit/>
            </a:bodyPr>
            <a:lstStyle/>
            <a:p>
              <a:pPr>
                <a:spcBef>
                  <a:spcPts val="0"/>
                </a:spcBef>
                <a:tabLst/>
                <a:defRPr b="1" cap="all" spc="156">
                  <a:solidFill>
                    <a:srgbClr val="000000"/>
                  </a:solidFill>
                  <a:latin typeface="Founders Grotesk Condensed"/>
                  <a:ea typeface="Founders Grotesk Condensed"/>
                  <a:cs typeface="Founders Grotesk Condensed"/>
                  <a:sym typeface="Founders Grotesk Condensed"/>
                </a:defRPr>
              </a:pPr>
            </a:p>
          </p:txBody>
        </p:sp>
        <p:sp>
          <p:nvSpPr>
            <p:cNvPr id="184" name="Oval"/>
            <p:cNvSpPr/>
            <p:nvPr/>
          </p:nvSpPr>
          <p:spPr>
            <a:xfrm>
              <a:off x="0" y="2003204"/>
              <a:ext cx="2430334" cy="2049308"/>
            </a:xfrm>
            <a:prstGeom prst="ellipse">
              <a:avLst/>
            </a:prstGeom>
            <a:solidFill>
              <a:srgbClr val="FFFFFF"/>
            </a:solidFill>
            <a:ln w="12700" cap="flat">
              <a:noFill/>
              <a:miter lim="400000"/>
            </a:ln>
            <a:effectLst/>
          </p:spPr>
          <p:txBody>
            <a:bodyPr wrap="square" lIns="50800" tIns="50800" rIns="50800" bIns="50800" numCol="1" anchor="ctr">
              <a:noAutofit/>
            </a:bodyP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85" name="2"/>
            <p:cNvSpPr/>
            <p:nvPr/>
          </p:nvSpPr>
          <p:spPr>
            <a:xfrm>
              <a:off x="265774" y="2157984"/>
              <a:ext cx="1898786" cy="1739749"/>
            </a:xfrm>
            <a:prstGeom prst="ellipse">
              <a:avLst/>
            </a:prstGeom>
            <a:solidFill>
              <a:schemeClr val="accent3">
                <a:hueOff val="-175991"/>
                <a:satOff val="9467"/>
                <a:lumOff val="-27405"/>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spcBef>
                  <a:spcPts val="0"/>
                </a:spcBef>
                <a:tabLst/>
                <a:defRPr b="1" cap="all" spc="330" sz="5500">
                  <a:solidFill>
                    <a:srgbClr val="FFFFFF"/>
                  </a:solidFill>
                  <a:latin typeface="Founders Grotesk Condensed"/>
                  <a:ea typeface="Founders Grotesk Condensed"/>
                  <a:cs typeface="Founders Grotesk Condensed"/>
                  <a:sym typeface="Founders Grotesk Condensed"/>
                </a:defRPr>
              </a:lvl1pPr>
            </a:lstStyle>
            <a:p>
              <a:pPr/>
              <a:r>
                <a:t>2</a:t>
              </a:r>
            </a:p>
          </p:txBody>
        </p:sp>
        <p:sp>
          <p:nvSpPr>
            <p:cNvPr id="186" name="Rectangle"/>
            <p:cNvSpPr/>
            <p:nvPr/>
          </p:nvSpPr>
          <p:spPr>
            <a:xfrm>
              <a:off x="1638080" y="4261343"/>
              <a:ext cx="10869374" cy="1539437"/>
            </a:xfrm>
            <a:prstGeom prst="rect">
              <a:avLst/>
            </a:prstGeom>
            <a:solidFill>
              <a:srgbClr val="A1A99E">
                <a:alpha val="15000"/>
              </a:srgbClr>
            </a:solidFill>
            <a:ln w="12700" cap="flat">
              <a:noFill/>
              <a:miter lim="400000"/>
            </a:ln>
            <a:effectLst/>
          </p:spPr>
          <p:txBody>
            <a:bodyPr wrap="square" lIns="50800" tIns="50800" rIns="50800" bIns="50800" numCol="1" anchor="ctr">
              <a:noAutofit/>
            </a:bodyPr>
            <a:lstStyle/>
            <a:p>
              <a:pPr>
                <a:spcBef>
                  <a:spcPts val="0"/>
                </a:spcBef>
                <a:tabLst/>
                <a:defRPr b="1" cap="all" spc="156">
                  <a:solidFill>
                    <a:srgbClr val="000000"/>
                  </a:solidFill>
                  <a:latin typeface="Founders Grotesk Condensed"/>
                  <a:ea typeface="Founders Grotesk Condensed"/>
                  <a:cs typeface="Founders Grotesk Condensed"/>
                  <a:sym typeface="Founders Grotesk Condensed"/>
                </a:defRPr>
              </a:pPr>
            </a:p>
          </p:txBody>
        </p:sp>
        <p:sp>
          <p:nvSpPr>
            <p:cNvPr id="187" name="Oval"/>
            <p:cNvSpPr/>
            <p:nvPr/>
          </p:nvSpPr>
          <p:spPr>
            <a:xfrm>
              <a:off x="0" y="4006408"/>
              <a:ext cx="2430334" cy="2049308"/>
            </a:xfrm>
            <a:prstGeom prst="ellipse">
              <a:avLst/>
            </a:prstGeom>
            <a:solidFill>
              <a:srgbClr val="FFFFFF"/>
            </a:solidFill>
            <a:ln w="12700" cap="flat">
              <a:noFill/>
              <a:miter lim="400000"/>
            </a:ln>
            <a:effectLst/>
          </p:spPr>
          <p:txBody>
            <a:bodyPr wrap="square" lIns="50800" tIns="50800" rIns="50800" bIns="50800" numCol="1" anchor="ctr">
              <a:noAutofit/>
            </a:bodyP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88" name="3"/>
            <p:cNvSpPr/>
            <p:nvPr/>
          </p:nvSpPr>
          <p:spPr>
            <a:xfrm>
              <a:off x="265774" y="4161187"/>
              <a:ext cx="1898786" cy="1739749"/>
            </a:xfrm>
            <a:prstGeom prst="ellipse">
              <a:avLst/>
            </a:prstGeom>
            <a:solidFill>
              <a:schemeClr val="accent5"/>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spcBef>
                  <a:spcPts val="0"/>
                </a:spcBef>
                <a:tabLst/>
                <a:defRPr b="1" cap="all" spc="330" sz="5500">
                  <a:solidFill>
                    <a:srgbClr val="FFFFFF"/>
                  </a:solidFill>
                  <a:latin typeface="Founders Grotesk Condensed"/>
                  <a:ea typeface="Founders Grotesk Condensed"/>
                  <a:cs typeface="Founders Grotesk Condensed"/>
                  <a:sym typeface="Founders Grotesk Condensed"/>
                </a:defRPr>
              </a:lvl1pPr>
            </a:lstStyle>
            <a:p>
              <a:pPr/>
              <a:r>
                <a:t>3</a:t>
              </a:r>
            </a:p>
          </p:txBody>
        </p:sp>
        <p:sp>
          <p:nvSpPr>
            <p:cNvPr id="189" name="Rectangle"/>
            <p:cNvSpPr/>
            <p:nvPr/>
          </p:nvSpPr>
          <p:spPr>
            <a:xfrm>
              <a:off x="1673175" y="6264547"/>
              <a:ext cx="10869374" cy="1539438"/>
            </a:xfrm>
            <a:prstGeom prst="rect">
              <a:avLst/>
            </a:prstGeom>
            <a:solidFill>
              <a:srgbClr val="A1A99E">
                <a:alpha val="15000"/>
              </a:srgbClr>
            </a:solidFill>
            <a:ln w="12700" cap="flat">
              <a:noFill/>
              <a:miter lim="400000"/>
            </a:ln>
            <a:effectLst/>
          </p:spPr>
          <p:txBody>
            <a:bodyPr wrap="square" lIns="50800" tIns="50800" rIns="50800" bIns="50800" numCol="1" anchor="ctr">
              <a:noAutofit/>
            </a:bodyPr>
            <a:lstStyle/>
            <a:p>
              <a:pPr>
                <a:spcBef>
                  <a:spcPts val="0"/>
                </a:spcBef>
                <a:tabLst/>
                <a:defRPr b="1" cap="all" spc="156">
                  <a:solidFill>
                    <a:srgbClr val="000000"/>
                  </a:solidFill>
                  <a:latin typeface="Founders Grotesk Condensed"/>
                  <a:ea typeface="Founders Grotesk Condensed"/>
                  <a:cs typeface="Founders Grotesk Condensed"/>
                  <a:sym typeface="Founders Grotesk Condensed"/>
                </a:defRPr>
              </a:pPr>
            </a:p>
          </p:txBody>
        </p:sp>
        <p:sp>
          <p:nvSpPr>
            <p:cNvPr id="190" name="Oval"/>
            <p:cNvSpPr/>
            <p:nvPr/>
          </p:nvSpPr>
          <p:spPr>
            <a:xfrm>
              <a:off x="35095" y="6009612"/>
              <a:ext cx="2430335" cy="2049307"/>
            </a:xfrm>
            <a:prstGeom prst="ellipse">
              <a:avLst/>
            </a:prstGeom>
            <a:solidFill>
              <a:srgbClr val="FFFFFF"/>
            </a:solidFill>
            <a:ln w="12700" cap="flat">
              <a:noFill/>
              <a:miter lim="400000"/>
            </a:ln>
            <a:effectLst/>
          </p:spPr>
          <p:txBody>
            <a:bodyPr wrap="square" lIns="50800" tIns="50800" rIns="50800" bIns="50800" numCol="1" anchor="ctr">
              <a:noAutofit/>
            </a:bodyPr>
            <a:lstStyle/>
            <a:p>
              <a:pPr>
                <a:spcBef>
                  <a:spcPts val="0"/>
                </a:spcBef>
                <a:tabLst/>
                <a:defRPr b="1" cap="all" spc="156">
                  <a:solidFill>
                    <a:srgbClr val="FFFFFF"/>
                  </a:solidFill>
                  <a:latin typeface="Founders Grotesk Condensed"/>
                  <a:ea typeface="Founders Grotesk Condensed"/>
                  <a:cs typeface="Founders Grotesk Condensed"/>
                  <a:sym typeface="Founders Grotesk Condensed"/>
                </a:defRPr>
              </a:pPr>
            </a:p>
          </p:txBody>
        </p:sp>
        <p:sp>
          <p:nvSpPr>
            <p:cNvPr id="191" name="4"/>
            <p:cNvSpPr/>
            <p:nvPr/>
          </p:nvSpPr>
          <p:spPr>
            <a:xfrm>
              <a:off x="300869" y="6164391"/>
              <a:ext cx="1898787" cy="1739749"/>
            </a:xfrm>
            <a:prstGeom prst="ellipse">
              <a:avLst/>
            </a:prstGeom>
            <a:solidFill>
              <a:schemeClr val="accent6">
                <a:satOff val="-33399"/>
                <a:lumOff val="-9873"/>
              </a:schemeClr>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a:spcBef>
                  <a:spcPts val="0"/>
                </a:spcBef>
                <a:tabLst/>
                <a:defRPr b="1" cap="all" spc="330" sz="5500">
                  <a:solidFill>
                    <a:srgbClr val="FFFFFF"/>
                  </a:solidFill>
                  <a:latin typeface="Founders Grotesk Condensed"/>
                  <a:ea typeface="Founders Grotesk Condensed"/>
                  <a:cs typeface="Founders Grotesk Condensed"/>
                  <a:sym typeface="Founders Grotesk Condensed"/>
                </a:defRPr>
              </a:lvl1pPr>
            </a:lstStyle>
            <a:p>
              <a:pPr/>
              <a:r>
                <a:t>4</a:t>
              </a:r>
            </a:p>
          </p:txBody>
        </p:sp>
        <p:sp>
          <p:nvSpPr>
            <p:cNvPr id="192" name="Introduction/Business Problem"/>
            <p:cNvSpPr txBox="1"/>
            <p:nvPr/>
          </p:nvSpPr>
          <p:spPr>
            <a:xfrm>
              <a:off x="3097493" y="696612"/>
              <a:ext cx="7067145" cy="65608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b="1" spc="102" sz="3400">
                  <a:solidFill>
                    <a:schemeClr val="accent1">
                      <a:hueOff val="-42304"/>
                      <a:satOff val="23749"/>
                      <a:lumOff val="-45745"/>
                    </a:schemeClr>
                  </a:solidFill>
                </a:defRPr>
              </a:lvl1pPr>
            </a:lstStyle>
            <a:p>
              <a:pPr/>
              <a:r>
                <a:t>Introduction/Business Problem</a:t>
              </a:r>
            </a:p>
          </p:txBody>
        </p:sp>
        <p:sp>
          <p:nvSpPr>
            <p:cNvPr id="193" name="Data Acquisition"/>
            <p:cNvSpPr txBox="1"/>
            <p:nvPr/>
          </p:nvSpPr>
          <p:spPr>
            <a:xfrm>
              <a:off x="3090531" y="2699816"/>
              <a:ext cx="3820441" cy="65608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b="1" spc="102" sz="3400">
                  <a:solidFill>
                    <a:schemeClr val="accent1">
                      <a:hueOff val="-42304"/>
                      <a:satOff val="23749"/>
                      <a:lumOff val="-45745"/>
                    </a:schemeClr>
                  </a:solidFill>
                </a:defRPr>
              </a:lvl1pPr>
            </a:lstStyle>
            <a:p>
              <a:pPr/>
              <a:r>
                <a:t>Data Acquisition</a:t>
              </a:r>
            </a:p>
          </p:txBody>
        </p:sp>
        <p:sp>
          <p:nvSpPr>
            <p:cNvPr id="194" name="Data Analysis"/>
            <p:cNvSpPr txBox="1"/>
            <p:nvPr/>
          </p:nvSpPr>
          <p:spPr>
            <a:xfrm>
              <a:off x="3150280" y="4703020"/>
              <a:ext cx="3162377" cy="65608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b="1" spc="102" sz="3400">
                  <a:solidFill>
                    <a:schemeClr val="accent1">
                      <a:hueOff val="-42304"/>
                      <a:satOff val="23749"/>
                      <a:lumOff val="-45745"/>
                    </a:schemeClr>
                  </a:solidFill>
                </a:defRPr>
              </a:lvl1pPr>
            </a:lstStyle>
            <a:p>
              <a:pPr/>
              <a:r>
                <a:t>Data Analysis</a:t>
              </a:r>
            </a:p>
          </p:txBody>
        </p:sp>
        <p:sp>
          <p:nvSpPr>
            <p:cNvPr id="195" name="Conclusions"/>
            <p:cNvSpPr txBox="1"/>
            <p:nvPr/>
          </p:nvSpPr>
          <p:spPr>
            <a:xfrm>
              <a:off x="3152710" y="6706225"/>
              <a:ext cx="2757780" cy="65608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a:defRPr b="1" spc="102" sz="3400">
                  <a:solidFill>
                    <a:schemeClr val="accent1">
                      <a:hueOff val="-42304"/>
                      <a:satOff val="23749"/>
                      <a:lumOff val="-45745"/>
                    </a:schemeClr>
                  </a:solidFill>
                </a:defRPr>
              </a:lvl1pPr>
            </a:lstStyle>
            <a:p>
              <a:pPr/>
              <a:r>
                <a:t>Conclusions</a:t>
              </a:r>
            </a:p>
          </p:txBody>
        </p:sp>
      </p:gr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8" name="business-case-word-cloud.png" descr="business-case-word-cloud.png"/>
          <p:cNvPicPr>
            <a:picLocks noChangeAspect="1"/>
          </p:cNvPicPr>
          <p:nvPr/>
        </p:nvPicPr>
        <p:blipFill>
          <a:blip r:embed="rId2">
            <a:extLst/>
          </a:blip>
          <a:srcRect l="5555" t="0" r="5555" b="0"/>
          <a:stretch>
            <a:fillRect/>
          </a:stretch>
        </p:blipFill>
        <p:spPr>
          <a:xfrm>
            <a:off x="12192000" y="-1"/>
            <a:ext cx="12192001" cy="13716001"/>
          </a:xfrm>
          <a:prstGeom prst="rect">
            <a:avLst/>
          </a:prstGeom>
          <a:ln w="12700">
            <a:miter lim="400000"/>
          </a:ln>
        </p:spPr>
      </p:pic>
      <p:sp>
        <p:nvSpPr>
          <p:cNvPr id="199" name="1. Introduction/Business…"/>
          <p:cNvSpPr txBox="1"/>
          <p:nvPr/>
        </p:nvSpPr>
        <p:spPr>
          <a:xfrm>
            <a:off x="2667000" y="5817751"/>
            <a:ext cx="7907571" cy="20804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pc="165" sz="5500">
                <a:solidFill>
                  <a:schemeClr val="accent1">
                    <a:hueOff val="-42304"/>
                    <a:satOff val="23749"/>
                    <a:lumOff val="-45745"/>
                  </a:schemeClr>
                </a:solidFill>
                <a:latin typeface="Big Caslon Medium"/>
                <a:ea typeface="Big Caslon Medium"/>
                <a:cs typeface="Big Caslon Medium"/>
                <a:sym typeface="Big Caslon Medium"/>
              </a:defRPr>
            </a:pPr>
            <a:r>
              <a:rPr b="1">
                <a:latin typeface="Arial"/>
                <a:ea typeface="Arial"/>
                <a:cs typeface="Arial"/>
                <a:sym typeface="Arial"/>
              </a:rPr>
              <a:t>1</a:t>
            </a:r>
            <a:r>
              <a:t>. Introduction/Business </a:t>
            </a:r>
          </a:p>
          <a:p>
            <a:pPr>
              <a:defRPr spc="165" sz="5500">
                <a:solidFill>
                  <a:schemeClr val="accent1">
                    <a:hueOff val="-42304"/>
                    <a:satOff val="23749"/>
                    <a:lumOff val="-45745"/>
                  </a:schemeClr>
                </a:solidFill>
                <a:latin typeface="Big Caslon Medium"/>
                <a:ea typeface="Big Caslon Medium"/>
                <a:cs typeface="Big Caslon Medium"/>
                <a:sym typeface="Big Caslon Medium"/>
              </a:defRPr>
            </a:pPr>
            <a:r>
              <a:t>Problem</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1.1 Background…"/>
          <p:cNvSpPr txBox="1"/>
          <p:nvPr/>
        </p:nvSpPr>
        <p:spPr>
          <a:xfrm>
            <a:off x="867739" y="1248689"/>
            <a:ext cx="22648521" cy="112186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just" defTabSz="457200">
              <a:spcBef>
                <a:spcPts val="0"/>
              </a:spcBef>
              <a:tabLst/>
              <a:defRPr b="1" spc="0" sz="2900">
                <a:solidFill>
                  <a:srgbClr val="393939"/>
                </a:solidFill>
                <a:latin typeface="Arial"/>
                <a:ea typeface="Arial"/>
                <a:cs typeface="Arial"/>
                <a:sym typeface="Arial"/>
              </a:defRPr>
            </a:pPr>
            <a:r>
              <a:t>1.1 Background</a:t>
            </a:r>
          </a:p>
          <a:p>
            <a:pPr algn="just" defTabSz="457200">
              <a:spcBef>
                <a:spcPts val="0"/>
              </a:spcBef>
              <a:tabLst/>
              <a:defRPr spc="0" sz="2900">
                <a:solidFill>
                  <a:srgbClr val="000000"/>
                </a:solidFill>
                <a:latin typeface="Helvetica Neue"/>
                <a:ea typeface="Helvetica Neue"/>
                <a:cs typeface="Helvetica Neue"/>
                <a:sym typeface="Helvetica Neue"/>
              </a:defRPr>
            </a:pPr>
          </a:p>
          <a:p>
            <a:pPr algn="just" defTabSz="457200">
              <a:spcBef>
                <a:spcPts val="0"/>
              </a:spcBef>
              <a:tabLst/>
              <a:defRPr i="1" spc="0" sz="2900">
                <a:solidFill>
                  <a:srgbClr val="393939"/>
                </a:solidFill>
                <a:latin typeface="Arial"/>
                <a:ea typeface="Arial"/>
                <a:cs typeface="Arial"/>
                <a:sym typeface="Arial"/>
              </a:defRPr>
            </a:pPr>
            <a:r>
              <a:t>Decision what type of place to open, and where it should be located, is crucial when preparing business plan for a new project. It is hard to keep track and understand which places have the biggest financial potential. Each year new or different businesses might be more popular than the others. Without proper analysis of the trends over the years, it is almost impossible to be sure that some particular type of venue is potentially more profitable than the others. It is also extremely important to know, where the new venue, which we would like to invest in, should be located. Because it is impossible to have an access to the financial records of each venue, it could be assumed that the number of visitors at some particular place (popularity) corresponds to the income. Also by utilisation of location data, the optimal area in reference to city centre could be chosen.</a:t>
            </a:r>
            <a:endParaRPr i="0">
              <a:solidFill>
                <a:srgbClr val="000000"/>
              </a:solidFill>
            </a:endParaRPr>
          </a:p>
          <a:p>
            <a:pPr algn="just" defTabSz="457200">
              <a:spcBef>
                <a:spcPts val="0"/>
              </a:spcBef>
              <a:tabLst/>
              <a:defRPr spc="0" sz="2900">
                <a:solidFill>
                  <a:srgbClr val="000000"/>
                </a:solidFill>
                <a:latin typeface="Helvetica Neue"/>
                <a:ea typeface="Helvetica Neue"/>
                <a:cs typeface="Helvetica Neue"/>
                <a:sym typeface="Helvetica Neue"/>
              </a:defRPr>
            </a:pPr>
          </a:p>
          <a:p>
            <a:pPr algn="just" defTabSz="457200">
              <a:spcBef>
                <a:spcPts val="0"/>
              </a:spcBef>
              <a:tabLst/>
              <a:defRPr spc="0" sz="2900">
                <a:solidFill>
                  <a:srgbClr val="303F9F"/>
                </a:solidFill>
                <a:latin typeface="Courier"/>
                <a:ea typeface="Courier"/>
                <a:cs typeface="Courier"/>
                <a:sym typeface="Courier"/>
              </a:defRPr>
            </a:pPr>
          </a:p>
          <a:p>
            <a:pPr algn="just" defTabSz="457200">
              <a:spcBef>
                <a:spcPts val="0"/>
              </a:spcBef>
              <a:tabLst/>
              <a:defRPr b="1" spc="0" sz="2900">
                <a:solidFill>
                  <a:srgbClr val="393939"/>
                </a:solidFill>
                <a:latin typeface="Arial"/>
                <a:ea typeface="Arial"/>
                <a:cs typeface="Arial"/>
                <a:sym typeface="Arial"/>
              </a:defRPr>
            </a:pPr>
            <a:r>
              <a:t>1.2 Problem</a:t>
            </a:r>
            <a:endParaRPr>
              <a:solidFill>
                <a:srgbClr val="000000"/>
              </a:solidFill>
            </a:endParaRPr>
          </a:p>
          <a:p>
            <a:pPr algn="just" defTabSz="457200">
              <a:spcBef>
                <a:spcPts val="0"/>
              </a:spcBef>
              <a:tabLst/>
              <a:defRPr spc="0" sz="2900">
                <a:solidFill>
                  <a:srgbClr val="000000"/>
                </a:solidFill>
                <a:latin typeface="Helvetica Neue"/>
                <a:ea typeface="Helvetica Neue"/>
                <a:cs typeface="Helvetica Neue"/>
                <a:sym typeface="Helvetica Neue"/>
              </a:defRPr>
            </a:pPr>
          </a:p>
          <a:p>
            <a:pPr algn="just" defTabSz="457200">
              <a:spcBef>
                <a:spcPts val="0"/>
              </a:spcBef>
              <a:tabLst/>
              <a:defRPr i="1" spc="0" sz="2900">
                <a:solidFill>
                  <a:srgbClr val="393939"/>
                </a:solidFill>
                <a:latin typeface="Arial"/>
                <a:ea typeface="Arial"/>
                <a:cs typeface="Arial"/>
                <a:sym typeface="Arial"/>
              </a:defRPr>
            </a:pPr>
            <a:r>
              <a:t>Data that might contribute to determine what business should be opened, in the particular city, based on number of citizens, might include number of visitors and its location in reference to the city centre and and other main areas such as train stations etc.. This project aims to predict what type of venue investor should invest in.</a:t>
            </a:r>
            <a:endParaRPr i="0">
              <a:solidFill>
                <a:srgbClr val="000000"/>
              </a:solidFill>
            </a:endParaRPr>
          </a:p>
          <a:p>
            <a:pPr algn="just" defTabSz="457200">
              <a:spcBef>
                <a:spcPts val="0"/>
              </a:spcBef>
              <a:tabLst/>
              <a:defRPr spc="0" sz="2900">
                <a:solidFill>
                  <a:srgbClr val="000000"/>
                </a:solidFill>
                <a:latin typeface="Helvetica Neue"/>
                <a:ea typeface="Helvetica Neue"/>
                <a:cs typeface="Helvetica Neue"/>
                <a:sym typeface="Helvetica Neue"/>
              </a:defRPr>
            </a:pPr>
          </a:p>
          <a:p>
            <a:pPr algn="just" defTabSz="457200">
              <a:spcBef>
                <a:spcPts val="0"/>
              </a:spcBef>
              <a:tabLst/>
              <a:defRPr spc="0" sz="2900">
                <a:solidFill>
                  <a:srgbClr val="303F9F"/>
                </a:solidFill>
                <a:latin typeface="Courier"/>
                <a:ea typeface="Courier"/>
                <a:cs typeface="Courier"/>
                <a:sym typeface="Courier"/>
              </a:defRPr>
            </a:pPr>
          </a:p>
          <a:p>
            <a:pPr algn="just" defTabSz="457200">
              <a:spcBef>
                <a:spcPts val="0"/>
              </a:spcBef>
              <a:tabLst/>
              <a:defRPr i="1" spc="0" sz="2900">
                <a:solidFill>
                  <a:srgbClr val="393939"/>
                </a:solidFill>
                <a:latin typeface="Arial"/>
                <a:ea typeface="Arial"/>
                <a:cs typeface="Arial"/>
                <a:sym typeface="Arial"/>
              </a:defRPr>
            </a:pPr>
            <a:r>
              <a:rPr b="1" i="0"/>
              <a:t>1.3 Interest</a:t>
            </a:r>
            <a:endParaRPr i="0">
              <a:solidFill>
                <a:srgbClr val="000000"/>
              </a:solidFill>
            </a:endParaRPr>
          </a:p>
          <a:p>
            <a:pPr algn="just" defTabSz="457200">
              <a:spcBef>
                <a:spcPts val="0"/>
              </a:spcBef>
              <a:tabLst/>
              <a:defRPr spc="0" sz="2900">
                <a:solidFill>
                  <a:srgbClr val="000000"/>
                </a:solidFill>
                <a:latin typeface="Helvetica Neue"/>
                <a:ea typeface="Helvetica Neue"/>
                <a:cs typeface="Helvetica Neue"/>
                <a:sym typeface="Helvetica Neue"/>
              </a:defRPr>
            </a:pPr>
          </a:p>
          <a:p>
            <a:pPr algn="just" defTabSz="457200">
              <a:spcBef>
                <a:spcPts val="0"/>
              </a:spcBef>
              <a:tabLst/>
              <a:defRPr i="1" spc="0" sz="2900">
                <a:solidFill>
                  <a:srgbClr val="393939"/>
                </a:solidFill>
                <a:latin typeface="Arial"/>
                <a:ea typeface="Arial"/>
                <a:cs typeface="Arial"/>
                <a:sym typeface="Arial"/>
              </a:defRPr>
            </a:pPr>
            <a:r>
              <a:t>Everyone who thinks about investing into new venue, would be highly interested to see, what types of places are the most popular/profitable, and what is their ideal location.</a:t>
            </a:r>
          </a:p>
          <a:p>
            <a:pPr algn="just" defTabSz="457200">
              <a:spcBef>
                <a:spcPts val="0"/>
              </a:spcBef>
              <a:tabLst/>
              <a:defRPr i="1" spc="0" sz="2300">
                <a:solidFill>
                  <a:srgbClr val="393939"/>
                </a:solidFill>
                <a:latin typeface="Arial"/>
                <a:ea typeface="Arial"/>
                <a:cs typeface="Arial"/>
                <a:sym typeface="Arial"/>
              </a:defRPr>
            </a:pPr>
          </a:p>
          <a:p>
            <a:pPr algn="just" defTabSz="457200">
              <a:spcBef>
                <a:spcPts val="0"/>
              </a:spcBef>
              <a:tabLst/>
              <a:defRPr i="1" spc="0" sz="2300">
                <a:solidFill>
                  <a:srgbClr val="393939"/>
                </a:solidFill>
                <a:latin typeface="Arial"/>
                <a:ea typeface="Arial"/>
                <a:cs typeface="Arial"/>
                <a:sym typeface="Arial"/>
              </a:defRPr>
            </a:pPr>
          </a:p>
          <a:p>
            <a:pPr algn="just" defTabSz="457200">
              <a:spcBef>
                <a:spcPts val="0"/>
              </a:spcBef>
              <a:tabLst/>
              <a:defRPr i="1" spc="0" sz="2300">
                <a:solidFill>
                  <a:srgbClr val="393939"/>
                </a:solidFill>
                <a:latin typeface="Arial"/>
                <a:ea typeface="Arial"/>
                <a:cs typeface="Arial"/>
                <a:sym typeface="Arial"/>
              </a:defRPr>
            </a:pPr>
          </a:p>
          <a:p>
            <a:pPr algn="just" defTabSz="457200">
              <a:spcBef>
                <a:spcPts val="0"/>
              </a:spcBef>
              <a:tabLst/>
              <a:defRPr i="1" spc="0" sz="2300">
                <a:solidFill>
                  <a:srgbClr val="393939"/>
                </a:solidFill>
                <a:latin typeface="Arial"/>
                <a:ea typeface="Arial"/>
                <a:cs typeface="Arial"/>
                <a:sym typeface="Arial"/>
              </a:defRPr>
            </a:pPr>
            <a:endParaRPr i="0">
              <a:solidFill>
                <a:srgbClr val="000000"/>
              </a:solidFill>
            </a:endParaR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2. Data Acquisition"/>
          <p:cNvSpPr txBox="1"/>
          <p:nvPr/>
        </p:nvSpPr>
        <p:spPr>
          <a:xfrm>
            <a:off x="3124200" y="6394388"/>
            <a:ext cx="6099155" cy="92722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pc="165" sz="5500">
                <a:solidFill>
                  <a:schemeClr val="accent1">
                    <a:hueOff val="-42304"/>
                    <a:satOff val="23749"/>
                    <a:lumOff val="-45745"/>
                  </a:schemeClr>
                </a:solidFill>
                <a:latin typeface="Big Caslon Medium"/>
                <a:ea typeface="Big Caslon Medium"/>
                <a:cs typeface="Big Caslon Medium"/>
                <a:sym typeface="Big Caslon Medium"/>
              </a:defRPr>
            </a:pPr>
            <a:r>
              <a:rPr b="1">
                <a:latin typeface="Arial"/>
                <a:ea typeface="Arial"/>
                <a:cs typeface="Arial"/>
                <a:sym typeface="Arial"/>
              </a:rPr>
              <a:t>2</a:t>
            </a:r>
            <a:r>
              <a:t>. Data Acquisition</a:t>
            </a:r>
          </a:p>
        </p:txBody>
      </p:sp>
      <p:pic>
        <p:nvPicPr>
          <p:cNvPr id="204" name="data_science_binary_image.jpg" descr="data_science_binary_image.jpg"/>
          <p:cNvPicPr>
            <a:picLocks noChangeAspect="1"/>
          </p:cNvPicPr>
          <p:nvPr/>
        </p:nvPicPr>
        <p:blipFill>
          <a:blip r:embed="rId2">
            <a:extLst/>
          </a:blip>
          <a:srcRect l="23333" t="0" r="23333" b="0"/>
          <a:stretch>
            <a:fillRect/>
          </a:stretch>
        </p:blipFill>
        <p:spPr>
          <a:xfrm>
            <a:off x="12192000" y="-1"/>
            <a:ext cx="12192001" cy="137160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2.1 Data sources…"/>
          <p:cNvSpPr txBox="1"/>
          <p:nvPr/>
        </p:nvSpPr>
        <p:spPr>
          <a:xfrm>
            <a:off x="867739" y="838200"/>
            <a:ext cx="22648521" cy="8940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just" defTabSz="457200">
              <a:spcBef>
                <a:spcPts val="0"/>
              </a:spcBef>
              <a:tabLst/>
              <a:defRPr b="1" spc="0" sz="2900">
                <a:solidFill>
                  <a:srgbClr val="393939"/>
                </a:solidFill>
                <a:latin typeface="Arial"/>
                <a:ea typeface="Arial"/>
                <a:cs typeface="Arial"/>
                <a:sym typeface="Arial"/>
              </a:defRPr>
            </a:pPr>
            <a:r>
              <a:t>2.1 Data sources</a:t>
            </a:r>
            <a:endParaRPr>
              <a:solidFill>
                <a:srgbClr val="000000"/>
              </a:solidFill>
            </a:endParaRPr>
          </a:p>
          <a:p>
            <a:pPr algn="just" defTabSz="457200">
              <a:spcBef>
                <a:spcPts val="0"/>
              </a:spcBef>
              <a:tabLst/>
              <a:defRPr spc="0" sz="2900">
                <a:solidFill>
                  <a:srgbClr val="000000"/>
                </a:solidFill>
                <a:latin typeface="Helvetica Neue"/>
                <a:ea typeface="Helvetica Neue"/>
                <a:cs typeface="Helvetica Neue"/>
                <a:sym typeface="Helvetica Neue"/>
              </a:defRPr>
            </a:pPr>
          </a:p>
          <a:p>
            <a:pPr algn="just" defTabSz="457200">
              <a:spcBef>
                <a:spcPts val="0"/>
              </a:spcBef>
              <a:tabLst/>
              <a:defRPr i="1" spc="0" sz="2900">
                <a:solidFill>
                  <a:srgbClr val="393939"/>
                </a:solidFill>
                <a:latin typeface="Arial"/>
                <a:ea typeface="Arial"/>
                <a:cs typeface="Arial"/>
                <a:sym typeface="Arial"/>
              </a:defRPr>
            </a:pPr>
            <a:r>
              <a:t>In different cities different venue types might be popular. This is why, in order to predict what is the best investment in the city of our interest, cities with simian size/population will be chosen for statistical analysis. Information about their population, is extracted from </a:t>
            </a:r>
            <a:r>
              <a:rPr u="sng">
                <a:solidFill>
                  <a:srgbClr val="337AB7"/>
                </a:solidFill>
                <a:uFill>
                  <a:solidFill>
                    <a:srgbClr val="337AB7"/>
                  </a:solidFill>
                </a:uFill>
                <a:hlinkClick r:id="rId2" invalidUrl="" action="" tgtFrame="" tooltip="" history="1" highlightClick="0" endSnd="0"/>
              </a:rPr>
              <a:t>simplemaps.com</a:t>
            </a:r>
            <a:r>
              <a:t> (worldcities.csv). Because this file does not include data about size of the cities, it will be assumed that size correlates with population. Next the most popular venues will be selected based on their popularity. Such information can be extracted from </a:t>
            </a:r>
            <a:r>
              <a:rPr u="sng">
                <a:solidFill>
                  <a:srgbClr val="337AB7"/>
                </a:solidFill>
                <a:uFill>
                  <a:solidFill>
                    <a:srgbClr val="337AB7"/>
                  </a:solidFill>
                </a:uFill>
                <a:hlinkClick r:id="rId3" invalidUrl="" action="" tgtFrame="" tooltip="" history="1" highlightClick="0" endSnd="0"/>
              </a:rPr>
              <a:t>foursquare.com</a:t>
            </a:r>
            <a:r>
              <a:t>. Additionally the optimal location will also be chosen based on the coordinates. This test will be run for several years in order to see what is the trend of the most popular venues.</a:t>
            </a:r>
            <a:endParaRPr i="0">
              <a:solidFill>
                <a:srgbClr val="000000"/>
              </a:solidFill>
            </a:endParaRPr>
          </a:p>
          <a:p>
            <a:pPr algn="just" defTabSz="457200">
              <a:spcBef>
                <a:spcPts val="0"/>
              </a:spcBef>
              <a:tabLst/>
              <a:defRPr i="1" spc="0" sz="2900">
                <a:solidFill>
                  <a:srgbClr val="393939"/>
                </a:solidFill>
                <a:latin typeface="Arial"/>
                <a:ea typeface="Arial"/>
                <a:cs typeface="Arial"/>
                <a:sym typeface="Arial"/>
              </a:defRPr>
            </a:pPr>
          </a:p>
          <a:p>
            <a:pPr algn="just" defTabSz="457200">
              <a:spcBef>
                <a:spcPts val="0"/>
              </a:spcBef>
              <a:tabLst/>
              <a:defRPr i="1" spc="0" sz="2300">
                <a:solidFill>
                  <a:srgbClr val="393939"/>
                </a:solidFill>
                <a:latin typeface="Arial"/>
                <a:ea typeface="Arial"/>
                <a:cs typeface="Arial"/>
                <a:sym typeface="Arial"/>
              </a:defRPr>
            </a:pPr>
          </a:p>
          <a:p>
            <a:pPr algn="just" defTabSz="457200">
              <a:spcBef>
                <a:spcPts val="0"/>
              </a:spcBef>
              <a:tabLst/>
              <a:defRPr b="1" spc="0" sz="2900">
                <a:solidFill>
                  <a:srgbClr val="393939"/>
                </a:solidFill>
                <a:latin typeface="Arial"/>
                <a:ea typeface="Arial"/>
                <a:cs typeface="Arial"/>
                <a:sym typeface="Arial"/>
              </a:defRPr>
            </a:pPr>
            <a:r>
              <a:t>2.2 Data examples</a:t>
            </a:r>
            <a:endParaRPr>
              <a:solidFill>
                <a:srgbClr val="000000"/>
              </a:solidFill>
            </a:endParaRPr>
          </a:p>
          <a:p>
            <a:pPr algn="just" defTabSz="457200">
              <a:spcBef>
                <a:spcPts val="0"/>
              </a:spcBef>
              <a:tabLst/>
              <a:defRPr spc="0" sz="1400">
                <a:solidFill>
                  <a:srgbClr val="303F9F"/>
                </a:solidFill>
                <a:latin typeface="Courier"/>
                <a:ea typeface="Courier"/>
                <a:cs typeface="Courier"/>
                <a:sym typeface="Courier"/>
              </a:defRPr>
            </a:pPr>
          </a:p>
          <a:p>
            <a:pPr algn="just" defTabSz="457200">
              <a:spcBef>
                <a:spcPts val="0"/>
              </a:spcBef>
              <a:tabLst/>
              <a:defRPr i="1" spc="0" sz="2900">
                <a:solidFill>
                  <a:srgbClr val="393939"/>
                </a:solidFill>
                <a:latin typeface="Arial"/>
                <a:ea typeface="Arial"/>
                <a:cs typeface="Arial"/>
                <a:sym typeface="Arial"/>
              </a:defRPr>
            </a:pPr>
          </a:p>
          <a:p>
            <a:pPr algn="just" defTabSz="457200">
              <a:spcBef>
                <a:spcPts val="0"/>
              </a:spcBef>
              <a:tabLst/>
              <a:defRPr i="1" spc="0" sz="2900">
                <a:solidFill>
                  <a:srgbClr val="393939"/>
                </a:solidFill>
                <a:latin typeface="Arial"/>
                <a:ea typeface="Arial"/>
                <a:cs typeface="Arial"/>
                <a:sym typeface="Arial"/>
              </a:defRPr>
            </a:pPr>
            <a:r>
              <a:t>Selecting city we would like to invest in</a:t>
            </a:r>
            <a:endParaRPr i="0">
              <a:solidFill>
                <a:srgbClr val="333333"/>
              </a:solidFill>
            </a:endParaRPr>
          </a:p>
          <a:p>
            <a:pPr algn="just" defTabSz="457200">
              <a:spcBef>
                <a:spcPts val="0"/>
              </a:spcBef>
              <a:tabLst/>
              <a:defRPr spc="0" sz="2900">
                <a:solidFill>
                  <a:srgbClr val="333333"/>
                </a:solidFill>
                <a:latin typeface="Courier"/>
                <a:ea typeface="Courier"/>
                <a:cs typeface="Courier"/>
                <a:sym typeface="Courier"/>
              </a:defRPr>
            </a:pPr>
            <a:r>
              <a:t>city_name </a:t>
            </a:r>
            <a:r>
              <a:rPr>
                <a:solidFill>
                  <a:srgbClr val="666666"/>
                </a:solidFill>
              </a:rPr>
              <a:t>=</a:t>
            </a:r>
            <a:r>
              <a:t> </a:t>
            </a:r>
            <a:r>
              <a:rPr>
                <a:solidFill>
                  <a:srgbClr val="BA2121"/>
                </a:solidFill>
              </a:rPr>
              <a:t>“Krakow"</a:t>
            </a:r>
            <a:endParaRPr>
              <a:solidFill>
                <a:srgbClr val="BA2121"/>
              </a:solidFill>
            </a:endParaRPr>
          </a:p>
          <a:p>
            <a:pPr algn="just" defTabSz="457200">
              <a:spcBef>
                <a:spcPts val="0"/>
              </a:spcBef>
              <a:tabLst/>
              <a:defRPr spc="0" sz="2900">
                <a:solidFill>
                  <a:srgbClr val="333333"/>
                </a:solidFill>
                <a:latin typeface="Courier"/>
                <a:ea typeface="Courier"/>
                <a:cs typeface="Courier"/>
                <a:sym typeface="Courier"/>
              </a:defRPr>
            </a:pPr>
            <a:endParaRPr>
              <a:solidFill>
                <a:srgbClr val="BA2121"/>
              </a:solidFill>
            </a:endParaRPr>
          </a:p>
          <a:p>
            <a:pPr algn="just" defTabSz="457200">
              <a:spcBef>
                <a:spcPts val="0"/>
              </a:spcBef>
              <a:tabLst/>
              <a:defRPr spc="0" sz="2900">
                <a:solidFill>
                  <a:schemeClr val="accent1">
                    <a:hueOff val="-42304"/>
                    <a:satOff val="23749"/>
                    <a:lumOff val="-45745"/>
                  </a:schemeClr>
                </a:solidFill>
                <a:latin typeface="Arial"/>
                <a:ea typeface="Arial"/>
                <a:cs typeface="Arial"/>
                <a:sym typeface="Arial"/>
              </a:defRPr>
            </a:pPr>
            <a:r>
              <a:t>Finding cities with similar population. For our test we will find 20 cities from the same geographical region/country, in this case Poland, with the closest number of citizens to “city_name” (Krakow)</a:t>
            </a:r>
          </a:p>
          <a:p>
            <a:pPr algn="just" defTabSz="457200">
              <a:spcBef>
                <a:spcPts val="0"/>
              </a:spcBef>
              <a:tabLst/>
              <a:defRPr spc="0" sz="2900">
                <a:solidFill>
                  <a:schemeClr val="accent1">
                    <a:hueOff val="-42304"/>
                    <a:satOff val="23749"/>
                    <a:lumOff val="-45745"/>
                  </a:schemeClr>
                </a:solidFill>
                <a:latin typeface="Arial"/>
                <a:ea typeface="Arial"/>
                <a:cs typeface="Arial"/>
                <a:sym typeface="Arial"/>
              </a:defRPr>
            </a:pPr>
          </a:p>
          <a:p>
            <a:pPr algn="just" defTabSz="457200">
              <a:spcBef>
                <a:spcPts val="0"/>
              </a:spcBef>
              <a:tabLst/>
              <a:defRPr spc="0" sz="2900">
                <a:solidFill>
                  <a:srgbClr val="000000"/>
                </a:solidFill>
                <a:latin typeface="Helvetica Neue"/>
                <a:ea typeface="Helvetica Neue"/>
                <a:cs typeface="Helvetica Neue"/>
                <a:sym typeface="Helvetica Neue"/>
              </a:defRPr>
            </a:pPr>
            <a:r>
              <a:t>Depicting all cities on the map (city of interest (Krakow) marked on red): </a:t>
            </a:r>
          </a:p>
          <a:p>
            <a:pPr algn="just" defTabSz="457200">
              <a:spcBef>
                <a:spcPts val="0"/>
              </a:spcBef>
              <a:tabLst/>
              <a:defRPr spc="0" sz="1400">
                <a:solidFill>
                  <a:srgbClr val="000000"/>
                </a:solidFill>
                <a:latin typeface="Helvetica Neue"/>
                <a:ea typeface="Helvetica Neue"/>
                <a:cs typeface="Helvetica Neue"/>
                <a:sym typeface="Helvetica Neue"/>
              </a:defRPr>
            </a:pPr>
            <a:endParaRPr>
              <a:solidFill>
                <a:srgbClr val="BA2121"/>
              </a:solidFill>
            </a:endParaRPr>
          </a:p>
          <a:p>
            <a:pPr algn="just" defTabSz="457200">
              <a:spcBef>
                <a:spcPts val="0"/>
              </a:spcBef>
              <a:tabLst/>
              <a:defRPr spc="0" sz="1400">
                <a:solidFill>
                  <a:srgbClr val="393939"/>
                </a:solidFill>
                <a:latin typeface="Courier"/>
                <a:ea typeface="Courier"/>
                <a:cs typeface="Courier"/>
                <a:sym typeface="Courier"/>
              </a:defRPr>
            </a:pPr>
            <a:endParaRPr>
              <a:solidFill>
                <a:srgbClr val="000000"/>
              </a:solidFill>
            </a:endParaR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8" name="cities_map.png" descr="cities_map.png"/>
          <p:cNvPicPr>
            <a:picLocks noChangeAspect="1"/>
          </p:cNvPicPr>
          <p:nvPr/>
        </p:nvPicPr>
        <p:blipFill>
          <a:blip r:embed="rId2">
            <a:extLst/>
          </a:blip>
          <a:stretch>
            <a:fillRect/>
          </a:stretch>
        </p:blipFill>
        <p:spPr>
          <a:xfrm>
            <a:off x="1315958" y="880618"/>
            <a:ext cx="21752084" cy="11954764"/>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3. Data Analysis"/>
          <p:cNvSpPr txBox="1"/>
          <p:nvPr/>
        </p:nvSpPr>
        <p:spPr>
          <a:xfrm>
            <a:off x="3124200" y="6394388"/>
            <a:ext cx="5090521" cy="92722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pc="165" sz="5500">
                <a:solidFill>
                  <a:schemeClr val="accent1">
                    <a:hueOff val="-42304"/>
                    <a:satOff val="23749"/>
                    <a:lumOff val="-45745"/>
                  </a:schemeClr>
                </a:solidFill>
                <a:latin typeface="Big Caslon Medium"/>
                <a:ea typeface="Big Caslon Medium"/>
                <a:cs typeface="Big Caslon Medium"/>
                <a:sym typeface="Big Caslon Medium"/>
              </a:defRPr>
            </a:pPr>
            <a:r>
              <a:rPr b="1">
                <a:latin typeface="Arial"/>
                <a:ea typeface="Arial"/>
                <a:cs typeface="Arial"/>
                <a:sym typeface="Arial"/>
              </a:rPr>
              <a:t>3</a:t>
            </a:r>
            <a:r>
              <a:t>. Data Analysis</a:t>
            </a:r>
          </a:p>
        </p:txBody>
      </p:sp>
      <p:pic>
        <p:nvPicPr>
          <p:cNvPr id="211" name="dataanalysisistockrobuart.jpg" descr="dataanalysisistockrobuart.jpg"/>
          <p:cNvPicPr>
            <a:picLocks noChangeAspect="1"/>
          </p:cNvPicPr>
          <p:nvPr/>
        </p:nvPicPr>
        <p:blipFill>
          <a:blip r:embed="rId2">
            <a:extLst/>
          </a:blip>
          <a:srcRect l="11703" t="0" r="11703" b="0"/>
          <a:stretch>
            <a:fillRect/>
          </a:stretch>
        </p:blipFill>
        <p:spPr>
          <a:xfrm>
            <a:off x="12192000" y="-1"/>
            <a:ext cx="12192001" cy="1371600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3.1 Data Manipulation…"/>
          <p:cNvSpPr txBox="1"/>
          <p:nvPr/>
        </p:nvSpPr>
        <p:spPr>
          <a:xfrm>
            <a:off x="867739" y="838200"/>
            <a:ext cx="22648521" cy="388685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algn="l" defTabSz="457200">
              <a:spcBef>
                <a:spcPts val="0"/>
              </a:spcBef>
              <a:tabLst/>
              <a:defRPr b="1" i="1" spc="0" sz="2900">
                <a:solidFill>
                  <a:srgbClr val="393939"/>
                </a:solidFill>
                <a:latin typeface="Arial"/>
                <a:ea typeface="Arial"/>
                <a:cs typeface="Arial"/>
                <a:sym typeface="Arial"/>
              </a:defRPr>
            </a:pPr>
            <a:r>
              <a:t>3.1 Data Manipulation</a:t>
            </a:r>
          </a:p>
          <a:p>
            <a:pPr algn="just" defTabSz="457200">
              <a:spcBef>
                <a:spcPts val="0"/>
              </a:spcBef>
              <a:tabLst/>
              <a:defRPr i="1" spc="0" sz="2900">
                <a:solidFill>
                  <a:srgbClr val="393939"/>
                </a:solidFill>
                <a:latin typeface="Arial"/>
                <a:ea typeface="Arial"/>
                <a:cs typeface="Arial"/>
                <a:sym typeface="Arial"/>
              </a:defRPr>
            </a:pPr>
          </a:p>
          <a:p>
            <a:pPr algn="just" defTabSz="457200">
              <a:spcBef>
                <a:spcPts val="0"/>
              </a:spcBef>
              <a:tabLst/>
              <a:defRPr i="1" spc="0" sz="2900">
                <a:solidFill>
                  <a:srgbClr val="393939"/>
                </a:solidFill>
                <a:latin typeface="Arial"/>
                <a:ea typeface="Arial"/>
                <a:cs typeface="Arial"/>
                <a:sym typeface="Arial"/>
              </a:defRPr>
            </a:pPr>
            <a:r>
              <a:t>Main issue with data extracted from </a:t>
            </a:r>
            <a:r>
              <a:rPr u="sng">
                <a:solidFill>
                  <a:srgbClr val="337AB7"/>
                </a:solidFill>
                <a:uFill>
                  <a:solidFill>
                    <a:srgbClr val="337AB7"/>
                  </a:solidFill>
                </a:uFill>
                <a:hlinkClick r:id="rId2" invalidUrl="" action="" tgtFrame="" tooltip="" history="1" highlightClick="0" endSnd="0"/>
              </a:rPr>
              <a:t>foursquare.com</a:t>
            </a:r>
            <a:r>
              <a:t> (basic dev account) is that they do not consist of number of "check ins" into particular venue (I can't see such information in json file). It significantly limits whole analysis. Because we do not have this data, it will be assumed, that most viable option from the business perspective, will correlate with the venue which statistically occurs the most in analysed cities.</a:t>
            </a:r>
            <a:endParaRPr i="0">
              <a:solidFill>
                <a:srgbClr val="000000"/>
              </a:solidFill>
            </a:endParaRPr>
          </a:p>
          <a:p>
            <a:pPr algn="l" defTabSz="457200">
              <a:spcBef>
                <a:spcPts val="0"/>
              </a:spcBef>
              <a:tabLst/>
              <a:defRPr spc="0" sz="2900">
                <a:solidFill>
                  <a:srgbClr val="303F9F"/>
                </a:solidFill>
                <a:latin typeface="Courier"/>
                <a:ea typeface="Courier"/>
                <a:cs typeface="Courier"/>
                <a:sym typeface="Courier"/>
              </a:defRPr>
            </a:pPr>
          </a:p>
          <a:p>
            <a:pPr algn="just" defTabSz="457200">
              <a:spcBef>
                <a:spcPts val="0"/>
              </a:spcBef>
              <a:tabLst/>
              <a:defRPr i="1" spc="0" sz="2900">
                <a:solidFill>
                  <a:srgbClr val="393939"/>
                </a:solidFill>
                <a:latin typeface="Arial"/>
                <a:ea typeface="Arial"/>
                <a:cs typeface="Arial"/>
                <a:sym typeface="Arial"/>
              </a:defRPr>
            </a:pPr>
            <a:r>
              <a:t>Checking what are statistically the most popular venues, in all analysed cities, for each ‘Date’. This way we can see, how trend changes over time</a:t>
            </a:r>
          </a:p>
          <a:p>
            <a:pPr algn="just" defTabSz="457200">
              <a:spcBef>
                <a:spcPts val="0"/>
              </a:spcBef>
              <a:tabLst/>
              <a:defRPr i="1" spc="0" sz="2900">
                <a:solidFill>
                  <a:srgbClr val="393939"/>
                </a:solidFill>
                <a:latin typeface="Arial"/>
                <a:ea typeface="Arial"/>
                <a:cs typeface="Arial"/>
                <a:sym typeface="Arial"/>
              </a:defRPr>
            </a:pPr>
            <a:r>
              <a:t>Below table shows to 10 venues for each date</a:t>
            </a:r>
          </a:p>
        </p:txBody>
      </p:sp>
      <p:graphicFrame>
        <p:nvGraphicFramePr>
          <p:cNvPr id="214" name="Table"/>
          <p:cNvGraphicFramePr/>
          <p:nvPr/>
        </p:nvGraphicFramePr>
        <p:xfrm>
          <a:off x="882650" y="4889500"/>
          <a:ext cx="19786067" cy="6547929"/>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1809296"/>
                <a:gridCol w="1429235"/>
                <a:gridCol w="1830435"/>
                <a:gridCol w="1830435"/>
                <a:gridCol w="1830435"/>
                <a:gridCol w="1830435"/>
                <a:gridCol w="1830435"/>
                <a:gridCol w="1830435"/>
                <a:gridCol w="1830435"/>
                <a:gridCol w="1830435"/>
                <a:gridCol w="1899611"/>
              </a:tblGrid>
              <a:tr h="588493">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Date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1st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2nd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3rd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4th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5th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6th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7th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8th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9th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b="1" sz="1400">
                          <a:solidFill>
                            <a:srgbClr val="393939"/>
                          </a:solidFill>
                          <a:latin typeface="Helvetica Neue"/>
                          <a:ea typeface="Helvetica Neue"/>
                          <a:cs typeface="Helvetica Neue"/>
                          <a:sym typeface="Helvetica Neue"/>
                        </a:rPr>
                        <a:t>10th Most Common Venue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20130731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20131031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20140731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20141031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20150731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20151031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20160731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20161031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20170731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20171031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20180731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20181031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20190731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solidFill>
                      <a:srgbClr val="F5F5F5"/>
                    </a:solidFill>
                  </a:tcPr>
                </a:tc>
              </a:tr>
              <a:tr h="425356">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20191031</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Café</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Hotel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Park</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Fast Food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Pizza Place</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Coffee Shop</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Shopping Mall</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Italian Restaurant</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c>
                  <a:txBody>
                    <a:bodyPr/>
                    <a:lstStyle/>
                    <a:p>
                      <a:pPr algn="ctr" defTabSz="457200">
                        <a:defRPr spc="0" sz="1800">
                          <a:solidFill>
                            <a:srgbClr val="000000"/>
                          </a:solidFill>
                        </a:defRPr>
                      </a:pPr>
                      <a:r>
                        <a:rPr sz="1400">
                          <a:solidFill>
                            <a:srgbClr val="393939"/>
                          </a:solidFill>
                          <a:latin typeface="Helvetica Neue"/>
                          <a:ea typeface="Helvetica Neue"/>
                          <a:cs typeface="Helvetica Neue"/>
                          <a:sym typeface="Helvetica Neue"/>
                        </a:rPr>
                        <a:t>Plaza</a:t>
                      </a:r>
                    </a:p>
                  </a:txBody>
                  <a:tcPr marL="76200" marR="76200" marT="76200" marB="76200" anchor="ctr" anchorCtr="0" horzOverflow="overflow">
                    <a:lnL w="4445">
                      <a:solidFill>
                        <a:srgbClr val="000000"/>
                      </a:solidFill>
                      <a:miter lim="400000"/>
                    </a:lnL>
                    <a:lnR w="4445">
                      <a:solidFill>
                        <a:srgbClr val="000000"/>
                      </a:solidFill>
                      <a:miter lim="400000"/>
                    </a:lnR>
                    <a:lnT w="4445">
                      <a:solidFill>
                        <a:srgbClr val="000000"/>
                      </a:solidFill>
                      <a:miter lim="400000"/>
                    </a:lnT>
                    <a:lnB w="4445">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8_Academy">
  <a:themeElements>
    <a:clrScheme name="28_Academy">
      <a:dk1>
        <a:srgbClr val="000034"/>
      </a:dk1>
      <a:lt1>
        <a:srgbClr val="3B39E4"/>
      </a:lt1>
      <a:dk2>
        <a:srgbClr val="555952"/>
      </a:dk2>
      <a:lt2>
        <a:srgbClr val="D6DCCF"/>
      </a:lt2>
      <a:accent1>
        <a:srgbClr val="3B39E4"/>
      </a:accent1>
      <a:accent2>
        <a:srgbClr val="51C1FD"/>
      </a:accent2>
      <a:accent3>
        <a:srgbClr val="5EF7D2"/>
      </a:accent3>
      <a:accent4>
        <a:srgbClr val="BFF823"/>
      </a:accent4>
      <a:accent5>
        <a:srgbClr val="FFA728"/>
      </a:accent5>
      <a:accent6>
        <a:srgbClr val="FF5F52"/>
      </a:accent6>
      <a:hlink>
        <a:srgbClr val="0000FF"/>
      </a:hlink>
      <a:folHlink>
        <a:srgbClr val="FF00FF"/>
      </a:folHlink>
    </a:clrScheme>
    <a:fontScheme name="28_Academy">
      <a:majorFont>
        <a:latin typeface="Founders Grotesk Semibold"/>
        <a:ea typeface="Founders Grotesk Semibold"/>
        <a:cs typeface="Founders Grotesk Semibold"/>
      </a:majorFont>
      <a:minorFont>
        <a:latin typeface="Founders Grotesk Semibold"/>
        <a:ea typeface="Founders Grotesk Semibold"/>
        <a:cs typeface="Founders Grotesk Semibold"/>
      </a:minorFont>
    </a:fontScheme>
    <a:fmtScheme name="28_Academy">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42304"/>
            <a:satOff val="23749"/>
            <a:lumOff val="-45745"/>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all" i="0" spc="156" strike="noStrike" sz="2600" u="none" kumimoji="0" normalizeH="0">
            <a:ln>
              <a:noFill/>
            </a:ln>
            <a:solidFill>
              <a:srgbClr val="FFFFFF"/>
            </a:solidFill>
            <a:effectLst/>
            <a:uFillTx/>
            <a:latin typeface="Founders Grotesk Condensed"/>
            <a:ea typeface="Founders Grotesk Condensed"/>
            <a:cs typeface="Founders Grotesk Condensed"/>
            <a:sym typeface="Founders Grotesk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143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8_Academy">
  <a:themeElements>
    <a:clrScheme name="28_Academy">
      <a:dk1>
        <a:srgbClr val="000000"/>
      </a:dk1>
      <a:lt1>
        <a:srgbClr val="FFFFFF"/>
      </a:lt1>
      <a:dk2>
        <a:srgbClr val="555952"/>
      </a:dk2>
      <a:lt2>
        <a:srgbClr val="D6DCCF"/>
      </a:lt2>
      <a:accent1>
        <a:srgbClr val="3B39E4"/>
      </a:accent1>
      <a:accent2>
        <a:srgbClr val="51C1FD"/>
      </a:accent2>
      <a:accent3>
        <a:srgbClr val="5EF7D2"/>
      </a:accent3>
      <a:accent4>
        <a:srgbClr val="BFF823"/>
      </a:accent4>
      <a:accent5>
        <a:srgbClr val="FFA728"/>
      </a:accent5>
      <a:accent6>
        <a:srgbClr val="FF5F52"/>
      </a:accent6>
      <a:hlink>
        <a:srgbClr val="0000FF"/>
      </a:hlink>
      <a:folHlink>
        <a:srgbClr val="FF00FF"/>
      </a:folHlink>
    </a:clrScheme>
    <a:fontScheme name="28_Academy">
      <a:majorFont>
        <a:latin typeface="Founders Grotesk Semibold"/>
        <a:ea typeface="Founders Grotesk Semibold"/>
        <a:cs typeface="Founders Grotesk Semibold"/>
      </a:majorFont>
      <a:minorFont>
        <a:latin typeface="Founders Grotesk Semibold"/>
        <a:ea typeface="Founders Grotesk Semibold"/>
        <a:cs typeface="Founders Grotesk Semibold"/>
      </a:minorFont>
    </a:fontScheme>
    <a:fmtScheme name="28_Academy">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hueOff val="-42304"/>
            <a:satOff val="23749"/>
            <a:lumOff val="-45745"/>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all" i="0" spc="156" strike="noStrike" sz="2600" u="none" kumimoji="0" normalizeH="0">
            <a:ln>
              <a:noFill/>
            </a:ln>
            <a:solidFill>
              <a:srgbClr val="FFFFFF"/>
            </a:solidFill>
            <a:effectLst/>
            <a:uFillTx/>
            <a:latin typeface="Founders Grotesk Condensed"/>
            <a:ea typeface="Founders Grotesk Condensed"/>
            <a:cs typeface="Founders Grotesk Condensed"/>
            <a:sym typeface="Founders Grotesk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143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2400"/>
          </a:spcBef>
          <a:spcAft>
            <a:spcPts val="0"/>
          </a:spcAft>
          <a:buClrTx/>
          <a:buSzTx/>
          <a:buFontTx/>
          <a:buNone/>
          <a:tabLst>
            <a:tab pos="584200" algn="l"/>
          </a:tabLst>
          <a:defRPr b="0" baseline="0" cap="none" i="0" spc="78" strike="noStrike" sz="2600" u="none" kumimoji="0" normalizeH="0">
            <a:ln>
              <a:noFill/>
            </a:ln>
            <a:solidFill>
              <a:schemeClr val="accent1"/>
            </a:solidFill>
            <a:effectLst/>
            <a:uFillTx/>
            <a:latin typeface="Founders Grotesk Text"/>
            <a:ea typeface="Founders Grotesk Text"/>
            <a:cs typeface="Founders Grotesk Text"/>
            <a:sym typeface="Founders Grotesk Tex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